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57" autoAdjust="0"/>
  </p:normalViewPr>
  <p:slideViewPr>
    <p:cSldViewPr>
      <p:cViewPr varScale="1">
        <p:scale>
          <a:sx n="43" d="100"/>
          <a:sy n="43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3804-BAAF-4E22-9289-6B682AF8787C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F307A-E4D2-47AF-8D1C-252C65F7F0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F307A-E4D2-47AF-8D1C-252C65F7F07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F307A-E4D2-47AF-8D1C-252C65F7F07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3EB9F8-FBCE-439C-BA4B-3F26D480F22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068EF9-C710-472D-8E26-A46986A1F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1.1-E0B0D8B3FEC24\&#1052;&#1086;&#1080;%20&#1076;&#1086;&#1082;&#1091;&#1084;&#1077;&#1085;&#1090;&#1099;\VIDEO_TS\&#1053;&#1086;&#1074;&#1086;&#1077;%20&#1080;&#1079;&#1086;&#1073;&#1088;&#1072;&#1078;&#1077;&#1085;&#1080;&#1077;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357718"/>
          </a:xfr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ГОВОРУН-ШОУ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литературная игра для учащихся 6-8классов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«А мне море по колено…»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«Я самая крутая певица в мире…»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«Знаете ли вы, что я…»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Anim 2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928802"/>
            <a:ext cx="3357586" cy="35719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Рюкзак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вокзал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генералиссимус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пессимист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25602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.«Книга в счастье украшает, а в несчастье утешает»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200026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2. «Книга подобна воде, дорогу пробьёт везде</a:t>
            </a:r>
            <a:r>
              <a:rPr lang="ru-RU" dirty="0" smtClean="0"/>
              <a:t>».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643314"/>
            <a:ext cx="5929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«Прочёл хорошую книгу – встретился с другом».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овое изображение.GIF" descr="C:\Documents and Settings\1.1-E0B0D8B3FEC24\Мои документы\VIDEO_TS\Новое изображение.GIF"/>
          <p:cNvPicPr>
            <a:picLocks noGrp="1" noChangeAspect="1"/>
          </p:cNvPicPr>
          <p:nvPr>
            <p:ph idx="4294967295"/>
          </p:nvPr>
        </p:nvPicPr>
        <p:blipFill>
          <a:blip r:embed="rId2" r:link="rId3"/>
          <a:stretch>
            <a:fillRect/>
          </a:stretch>
        </p:blipFill>
        <p:spPr>
          <a:xfrm flipH="1">
            <a:off x="4006850" y="1254125"/>
            <a:ext cx="5137150" cy="40322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Расшифровать слова: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АОСНВМТКО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БИЬИЛУНДК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СОВЕЛИПЕД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ЛЕЗОРТЕВИ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упостатка: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соперница,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подружка, </a:t>
            </a:r>
            <a:r>
              <a:rPr lang="ru-RU" sz="3600" dirty="0" smtClean="0">
                <a:solidFill>
                  <a:srgbClr val="FFFF00"/>
                </a:solidFill>
              </a:rPr>
              <a:t>тёща.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Обабок: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обрубок,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гриб,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бабник.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Чуйка: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бочка,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сарафан,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лапоть.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скороговорок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Наш Полкан попал в капкан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Ужин нужен и жуку и ежу!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Подарила Варенька варежки и валенки.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Anim 181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2481234"/>
            <a:ext cx="3143272" cy="3519533"/>
          </a:xfrm>
        </p:spPr>
      </p:pic>
      <p:pic>
        <p:nvPicPr>
          <p:cNvPr id="11" name="Содержимое 10" descr="колорадский жук-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822209"/>
            <a:ext cx="4041775" cy="31963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Новое изображение.JPG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2000232" y="1428736"/>
            <a:ext cx="5429288" cy="4572032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828800" y="285728"/>
            <a:ext cx="5486400" cy="78581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Озвучь   меня!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81</Words>
  <Application>Microsoft Office PowerPoint</Application>
  <PresentationFormat>Экран (4:3)</PresentationFormat>
  <Paragraphs>16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«ГОВОРУН-ШОУ» литературная игра для учащихся 6-8классов</vt:lpstr>
      <vt:lpstr>«А мне море по колено…» «Я самая крутая певица в мире…» «Знаете ли вы, что я…»</vt:lpstr>
      <vt:lpstr>Рюкзак вокзал генералиссимус пессимист</vt:lpstr>
      <vt:lpstr>1.«Книга в счастье украшает, а в несчастье утешает» </vt:lpstr>
      <vt:lpstr>Слайд 5</vt:lpstr>
      <vt:lpstr>Расшифровать слова:  АОСНВМТКО  БИЬИЛУНДК  СОВЕЛИПЕД  ЛЕЗОРТЕВИ</vt:lpstr>
      <vt:lpstr>Супостатка: соперница, подружка, тёща. Обабок: обрубок, гриб, бабник. Чуйка: бочка, сарафан, лапоть.</vt:lpstr>
      <vt:lpstr>Конкурс скороговорок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«ГОВОРУН-ШОУ» литературная игра для учащихся 6-8классов</dc:title>
  <dc:creator>1</dc:creator>
  <cp:lastModifiedBy>1</cp:lastModifiedBy>
  <cp:revision>19</cp:revision>
  <dcterms:created xsi:type="dcterms:W3CDTF">2010-11-15T20:17:36Z</dcterms:created>
  <dcterms:modified xsi:type="dcterms:W3CDTF">2010-11-16T13:53:54Z</dcterms:modified>
</cp:coreProperties>
</file>