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302" r:id="rId3"/>
    <p:sldId id="257" r:id="rId4"/>
    <p:sldId id="310" r:id="rId5"/>
    <p:sldId id="313" r:id="rId6"/>
    <p:sldId id="329" r:id="rId7"/>
    <p:sldId id="291" r:id="rId8"/>
    <p:sldId id="331" r:id="rId9"/>
    <p:sldId id="258" r:id="rId10"/>
    <p:sldId id="305" r:id="rId11"/>
    <p:sldId id="327" r:id="rId12"/>
    <p:sldId id="315" r:id="rId13"/>
    <p:sldId id="324" r:id="rId14"/>
    <p:sldId id="323" r:id="rId15"/>
    <p:sldId id="318" r:id="rId16"/>
    <p:sldId id="326" r:id="rId17"/>
    <p:sldId id="321" r:id="rId18"/>
    <p:sldId id="290" r:id="rId19"/>
    <p:sldId id="275" r:id="rId20"/>
    <p:sldId id="306" r:id="rId21"/>
    <p:sldId id="330" r:id="rId22"/>
    <p:sldId id="262" r:id="rId23"/>
    <p:sldId id="314" r:id="rId24"/>
    <p:sldId id="297" r:id="rId25"/>
    <p:sldId id="298" r:id="rId26"/>
    <p:sldId id="316" r:id="rId27"/>
    <p:sldId id="300" r:id="rId28"/>
    <p:sldId id="312" r:id="rId29"/>
    <p:sldId id="308" r:id="rId30"/>
    <p:sldId id="325" r:id="rId31"/>
    <p:sldId id="307" r:id="rId32"/>
    <p:sldId id="30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63" autoAdjust="0"/>
    <p:restoredTop sz="90529" autoAdjust="0"/>
  </p:normalViewPr>
  <p:slideViewPr>
    <p:cSldViewPr>
      <p:cViewPr varScale="1">
        <p:scale>
          <a:sx n="41" d="100"/>
          <a:sy n="41" d="100"/>
        </p:scale>
        <p:origin x="-4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25FA9-7CC1-4C4D-874E-6D0D37E6BCDF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E4F6B-3C96-4744-85F3-0A0167C68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E4F6B-3C96-4744-85F3-0A0167C689B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E4F6B-3C96-4744-85F3-0A0167C689BC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6FD6-AC49-44D5-A119-7134C33486F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9EE969B-C6A3-43A6-A215-BA46B729D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6FD6-AC49-44D5-A119-7134C33486F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E969B-C6A3-43A6-A215-BA46B729D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6FD6-AC49-44D5-A119-7134C33486F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E969B-C6A3-43A6-A215-BA46B729D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6FD6-AC49-44D5-A119-7134C33486F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9EE969B-C6A3-43A6-A215-BA46B729D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6FD6-AC49-44D5-A119-7134C33486F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E969B-C6A3-43A6-A215-BA46B729DC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6FD6-AC49-44D5-A119-7134C33486F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E969B-C6A3-43A6-A215-BA46B729D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6FD6-AC49-44D5-A119-7134C33486F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9EE969B-C6A3-43A6-A215-BA46B729DC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6FD6-AC49-44D5-A119-7134C33486F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E969B-C6A3-43A6-A215-BA46B729D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6FD6-AC49-44D5-A119-7134C33486F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E969B-C6A3-43A6-A215-BA46B729D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6FD6-AC49-44D5-A119-7134C33486F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E969B-C6A3-43A6-A215-BA46B729D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6FD6-AC49-44D5-A119-7134C33486F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E969B-C6A3-43A6-A215-BA46B729DC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DAF6FD6-AC49-44D5-A119-7134C33486F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9EE969B-C6A3-43A6-A215-BA46B729DC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85728"/>
            <a:ext cx="7643866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Примитивныежилища разных народов</a:t>
            </a:r>
            <a:endParaRPr lang="ru-RU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ХРАНИЛИЩЕ\ВИКТОР\ЛЮДА\ЖИЛИЩА РАЗНЫХ НАРОДОВ\1268684547_80851882_3-----12686845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0" cy="478634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643445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Оказывается, монгольская юрта-это ещё и своеобразные часы. Земля под куполом юрты делиться, как циферблат, на 12 частей, каждая из которых носит имя кого-то из зверей. Стрелкой часов является солнечный луч, который проникает сквозь отверстие в потолке и перемещается по «звериному циферблату», обозначая « час зайца», «час дракона».</a:t>
            </a:r>
            <a:endParaRPr lang="ru-RU" sz="2000" dirty="0"/>
          </a:p>
        </p:txBody>
      </p:sp>
    </p:spTree>
  </p:cSld>
  <p:clrMapOvr>
    <a:masterClrMapping/>
  </p:clrMapOvr>
  <p:transition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ХРАНИЛИЩЕ\ВИКТОР\ЛЮДА\ГОРОД ГЕРОЙ СТАЛИНГРАД\ИССЛЕДОВАТЕЛЬСКАЯ\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01121" cy="607223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ХРАНИЛИЩЕ\ВИКТОР\ЛЮДА\жилище народов\ПРЕЗИНТАЦИЯ Ж\ЖИЛИЩА РАЗНЫХ НАРОДОВ\wigwam_1_l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4429156" cy="4643470"/>
          </a:xfrm>
          <a:prstGeom prst="rect">
            <a:avLst/>
          </a:prstGeom>
          <a:noFill/>
        </p:spPr>
      </p:pic>
      <p:pic>
        <p:nvPicPr>
          <p:cNvPr id="4099" name="Picture 3" descr="D:\ХРАНИЛИЩЕ\ВИКТОР\ЛЮДА\жилище народов\ПРЕЗИНТАЦИЯ Ж\ЖИЛИЩА РАЗНЫХ НАРОДОВ\ВИГВА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071546"/>
            <a:ext cx="3733800" cy="475297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>
          <a:xfrm>
            <a:off x="0" y="616634"/>
            <a:ext cx="8534400" cy="3741060"/>
          </a:xfrm>
        </p:spPr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429132"/>
            <a:ext cx="5867400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ДОМ  НА  СВАЯХ</a:t>
            </a:r>
            <a:r>
              <a:rPr lang="en-US" dirty="0" smtClean="0"/>
              <a:t>  </a:t>
            </a:r>
            <a:r>
              <a:rPr lang="ru-RU" dirty="0" smtClean="0"/>
              <a:t>(побережье  гвинейского залива)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4857760"/>
            <a:ext cx="8477280" cy="1443808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Вдоль улицы выстроились хижины с пологими крышами из пальмовых листьев. Они висят над водой на высоте полутора-двух метров, упершись десятками свай в илистое, неглубокое в этих местах дно. В хижину предстояло подняться по уходящей отвесно в воду узкой лесенке.</a:t>
            </a:r>
          </a:p>
          <a:p>
            <a:r>
              <a:rPr lang="ru-RU" sz="2000" b="1" dirty="0" smtClean="0"/>
              <a:t>В чём же смысл поселений на воде? Как вы думаете?</a:t>
            </a:r>
            <a:endParaRPr lang="ru-RU" sz="2000" b="1" dirty="0"/>
          </a:p>
        </p:txBody>
      </p:sp>
      <p:pic>
        <p:nvPicPr>
          <p:cNvPr id="2050" name="Picture 2" descr="D:\ХРАНИЛИЩЕ\ВИКТОР\ЛЮДА\ЖИЛИЩА РАЗНЫХ НАРОДОВ\ourcompas00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8677305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>
          <a:xfrm>
            <a:off x="3500430" y="571480"/>
            <a:ext cx="5029200" cy="3657600"/>
          </a:xfrm>
        </p:spPr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786058"/>
            <a:ext cx="5867400" cy="3522684"/>
          </a:xfrm>
        </p:spPr>
        <p:txBody>
          <a:bodyPr>
            <a:noAutofit/>
          </a:bodyPr>
          <a:lstStyle/>
          <a:p>
            <a:r>
              <a:rPr lang="ru-RU" b="0" dirty="0" smtClean="0"/>
              <a:t>ДОМ НА СВАЯХ</a:t>
            </a:r>
            <a:endParaRPr lang="ru-RU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4643446"/>
            <a:ext cx="8643998" cy="2214554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Дома ставили повыше на столбы, чтобы приливы и </a:t>
            </a:r>
            <a:r>
              <a:rPr lang="ru-RU" sz="1800" b="1" dirty="0" err="1" smtClean="0"/>
              <a:t>отливы,разливы</a:t>
            </a:r>
            <a:r>
              <a:rPr lang="ru-RU" sz="1800" b="1" dirty="0" smtClean="0"/>
              <a:t>, наводнения и прочие капризы водной стихии не очень беспокоили жителей. Королевство </a:t>
            </a:r>
            <a:r>
              <a:rPr lang="ru-RU" sz="1800" b="1" dirty="0" err="1" smtClean="0"/>
              <a:t>Данхоме</a:t>
            </a:r>
            <a:r>
              <a:rPr lang="ru-RU" sz="1800" b="1" dirty="0" smtClean="0"/>
              <a:t> вело бесконечные войны со своими соседями</a:t>
            </a:r>
          </a:p>
          <a:p>
            <a:r>
              <a:rPr lang="ru-RU" sz="1800" b="1" dirty="0" smtClean="0"/>
              <a:t>и захваченных в сражении пленников продавало в рабство. Местные жители укрывались от входивших в состав армии женщин -воительниц, или беспощадных амазонок. Дело в том, что беспощадные  в бою амазонки не умели плавать.</a:t>
            </a:r>
            <a:endParaRPr lang="ru-RU" sz="1800" b="1" dirty="0"/>
          </a:p>
        </p:txBody>
      </p:sp>
      <p:sp>
        <p:nvSpPr>
          <p:cNvPr id="5" name="Рисунок 1"/>
          <p:cNvSpPr txBox="1">
            <a:spLocks/>
          </p:cNvSpPr>
          <p:nvPr/>
        </p:nvSpPr>
        <p:spPr>
          <a:xfrm>
            <a:off x="4114800" y="571480"/>
            <a:ext cx="5029200" cy="365760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</p:sp>
      <p:pic>
        <p:nvPicPr>
          <p:cNvPr id="1026" name="Picture 2" descr="D:\ХРАНИЛИЩЕ\ВИКТОР\ЛЮДА\ЖИЛИЩА РАЗНЫХ НАРОДОВ\ourcompas00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643998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ХРАНИЛИЩЕ\ВИКТОР\ЛЮДА\ЖИЛИЩА РАЗНЫХ НАРОДОВ\ourcompas002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8572560" cy="53578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>
          <a:xfrm>
            <a:off x="3500430" y="642918"/>
            <a:ext cx="5029200" cy="3657600"/>
          </a:xfrm>
        </p:spPr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357694"/>
            <a:ext cx="5867400" cy="500066"/>
          </a:xfrm>
        </p:spPr>
        <p:txBody>
          <a:bodyPr/>
          <a:lstStyle/>
          <a:p>
            <a:r>
              <a:rPr lang="ru-RU" dirty="0" smtClean="0"/>
              <a:t>Чатал-Хююк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4714884"/>
            <a:ext cx="8620156" cy="2143116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Примерно 9 тыс. лет назад в нём проживало 6 тыс. жителей. Чатал-Хююк состоял из сложенных из обожженной глины домов, составляющих единое целое, так как стена одного дома служила стеной или частью стены для другого. Дом-город был найден в 1961 т. В Турции. Это сооружение чуть ли не единственное в истории человечества, которое никто не покорил и не разрушил. Наружных дверей в этих сооружениях не было их обитатели проникали в свои жилища </a:t>
            </a:r>
            <a:r>
              <a:rPr lang="ru-RU" sz="1600" b="1" dirty="0" smtClean="0">
                <a:solidFill>
                  <a:srgbClr val="C00000"/>
                </a:solidFill>
              </a:rPr>
              <a:t>по лестницам </a:t>
            </a:r>
            <a:r>
              <a:rPr lang="ru-RU" sz="1600" b="1" dirty="0" smtClean="0"/>
              <a:t>через отверстия в крыше. Затаскивая наверх лестницы, они защищали себя от возможных нападений.</a:t>
            </a:r>
            <a:endParaRPr lang="ru-RU" sz="1600" b="1" dirty="0"/>
          </a:p>
        </p:txBody>
      </p:sp>
      <p:pic>
        <p:nvPicPr>
          <p:cNvPr id="1026" name="Picture 2" descr="D:\ХРАНИЛИЩЕ\ВИКТОР\ЛЮДА\ЖИЛИЩА РАЗНЫХ НАРОДОВ\_cclAQ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8367742" cy="428625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ХРАНИЛИЩЕ\ВИКТОР\ЛЮДА\ЖИЛИЩА РАЗНЫХ НАРОДОВ\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4571968" cy="5429288"/>
          </a:xfrm>
          <a:prstGeom prst="rect">
            <a:avLst/>
          </a:prstGeom>
          <a:noFill/>
        </p:spPr>
      </p:pic>
      <p:pic>
        <p:nvPicPr>
          <p:cNvPr id="1027" name="Picture 3" descr="D:\ХРАНИЛИЩЕ\ВИКТОР\ЛЮДА\ЖИЛИЩА РАЗНЫХ НАРОДОВ\_MclAQ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00042"/>
            <a:ext cx="4143404" cy="542928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ХРАНИЛИЩЕ\ВИКТОР\ЛЮДА\ЖИЛИЩА РАЗНЫХ НАРОДОВ\___________________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57288" y="-142900"/>
            <a:ext cx="12287336" cy="70009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D:\ХРАНИЛИЩЕ\ВИКТОР\ЛЮДА\ЖИЛИЩА РАЗНЫХ НАРОДОВ\Mazanka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529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485776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Мазанки с самых древних времён строились на юго-западе России. Впоследствии они переименовались в хаты. Плетень облепляли землёй, смешанной с глиной, потом смазывали </a:t>
            </a:r>
            <a:r>
              <a:rPr lang="ru-RU" sz="2000" b="1" dirty="0" err="1" smtClean="0"/>
              <a:t>нагладко</a:t>
            </a:r>
            <a:r>
              <a:rPr lang="ru-RU" sz="2000" b="1" dirty="0" smtClean="0"/>
              <a:t> глиной. От мазания и произошло название мазанок. Часто выводили соломенную крышу, в стене прорезали небольшие окошки.</a:t>
            </a:r>
            <a:endParaRPr lang="ru-RU" sz="2000" b="1" dirty="0"/>
          </a:p>
        </p:txBody>
      </p:sp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ХРАНИЛИЩЕ\ВИКТОР\ЛЮДА\ЖИЛИЩА РАЗНЫХ НАРОДОВ\МАМОНТОВО ЖИЛИЩ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7" y="285728"/>
            <a:ext cx="5467928" cy="607227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ХРАНИЛИЩЕ\ВИКТОР\ЛЮДА\ЖИЛИЩА РАЗНЫХ НАРОДОВ\КУРЕН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464345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85720" y="523245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Руси были распространены избы из срубов, курени, мазанки, хаты.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714884"/>
            <a:ext cx="5867400" cy="801164"/>
          </a:xfrm>
        </p:spPr>
        <p:txBody>
          <a:bodyPr>
            <a:normAutofit/>
          </a:bodyPr>
          <a:lstStyle/>
          <a:p>
            <a:r>
              <a:rPr lang="ru-RU" dirty="0" smtClean="0"/>
              <a:t>Дом, в котором родился Сергей Есенин в Рязанской области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72140"/>
            <a:ext cx="8477280" cy="729428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 smtClean="0"/>
              <a:t>Дом, в котором родился Сергей Есенин в Рязанской области. Крыша дома четырехскатная, крытая соломой, стропила укреплены непосредственно на стенах, и крыша нависает над ними. Карниза у дома нет </a:t>
            </a:r>
          </a:p>
          <a:p>
            <a:endParaRPr lang="ru-RU" dirty="0"/>
          </a:p>
        </p:txBody>
      </p:sp>
      <p:pic>
        <p:nvPicPr>
          <p:cNvPr id="5" name="Рисунок 4" descr="http://jupiters.narod.ru/doma/6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14290"/>
            <a:ext cx="728667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286676" cy="1000132"/>
          </a:xfrm>
        </p:spPr>
        <p:txBody>
          <a:bodyPr>
            <a:noAutofit/>
          </a:bodyPr>
          <a:lstStyle/>
          <a:p>
            <a:pPr lvl="0"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589482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Font typeface="Arial" charset="0"/>
              <a:buChar char="•"/>
            </a:pPr>
            <a:endParaRPr lang="ru-RU" dirty="0" smtClean="0"/>
          </a:p>
          <a:p>
            <a:pPr>
              <a:buFont typeface="Arial" charset="0"/>
              <a:buChar char="•"/>
            </a:pPr>
            <a:endParaRPr lang="ru-RU" dirty="0"/>
          </a:p>
        </p:txBody>
      </p:sp>
      <p:pic>
        <p:nvPicPr>
          <p:cNvPr id="1028" name="Picture 4" descr="D:\ХРАНИЛИЩЕ\ВИКТОР\ЛЮДА\ЖИЛИЩА РАЗНЫХ НАРОДОВ\in_iglu_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3" y="142852"/>
            <a:ext cx="7929618" cy="414339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286256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Для строительства иглу вырезают из снега «кирпичи», складывают их друг на друга, образуя яйцеобразный купол. Иглу- удивительное сооружение, в котором всё «наоборот». Ну, например, его </a:t>
            </a:r>
            <a:r>
              <a:rPr lang="ru-RU" sz="2000" b="1" dirty="0" smtClean="0"/>
              <a:t>каркас</a:t>
            </a:r>
            <a:r>
              <a:rPr lang="ru-RU" sz="1400" b="1" dirty="0" smtClean="0"/>
              <a:t> </a:t>
            </a:r>
            <a:r>
              <a:rPr lang="ru-RU" b="1" dirty="0" smtClean="0"/>
              <a:t>устанавливается не до, а после строительства хижины. И устанавливается он не руками, а его дыханием. Ещё одно «наоборот». В иглу снег не холодит, а согревает. И ещё. Время не разрушает, а, наоборот, укрепляет постройку, поскольку снег со временем слёживается и твердеет.</a:t>
            </a:r>
            <a:endParaRPr lang="ru-RU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ХРАНИЛИЩЕ\ВИКТОР\ЛЮДА\жилище народов\ПРЕЗИНТАЦИЯ Ж\ЖИЛИЩА РАЗНЫХ НАРОДОВ\atanarjua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4286248" cy="3357586"/>
          </a:xfrm>
          <a:prstGeom prst="rect">
            <a:avLst/>
          </a:prstGeom>
          <a:noFill/>
        </p:spPr>
      </p:pic>
      <p:pic>
        <p:nvPicPr>
          <p:cNvPr id="3076" name="Picture 4" descr="D:\ХРАНИЛИЩЕ\ВИКТОР\ЛЮДА\жилище народов\ПРЕЗИНТАЦИЯ Ж\ЖИЛИЩА РАЗНЫХ НАРОДОВ\PR20100224150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71546"/>
            <a:ext cx="4357718" cy="335756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4643446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 известный враг всех жилищ ветер здесь выполняет  роль старательного строителя-подмастерья. Все щели, ветер немедленно заполняет – снежной пылью.</a:t>
            </a:r>
          </a:p>
          <a:p>
            <a:r>
              <a:rPr lang="ru-RU" b="1" dirty="0" smtClean="0"/>
              <a:t>Поняли ли вы, почему иглу </a:t>
            </a:r>
            <a:r>
              <a:rPr lang="ru-RU" sz="2000" b="1" dirty="0" smtClean="0"/>
              <a:t>называют</a:t>
            </a:r>
            <a:r>
              <a:rPr lang="ru-RU" b="1" dirty="0" smtClean="0"/>
              <a:t> строением « наоборот»?  (То, что мешает обычным жилищам и разрушает их, иглу идет только на пользу.)</a:t>
            </a:r>
            <a:endParaRPr lang="ru-RU" b="1" dirty="0"/>
          </a:p>
        </p:txBody>
      </p:sp>
    </p:spTree>
  </p:cSld>
  <p:clrMapOvr>
    <a:masterClrMapping/>
  </p:clrMapOvr>
  <p:transition>
    <p:newsfla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ХРАНИЛИЩЕ\ВИКТОР\ЛЮДА\ЖИЛИЩА РАЗНЫХ НАРОДОВ\9929-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643998" cy="47625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4745749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Самое простое жилище у эвенкой - чум. Это конический шалаш из жердей. Связка трех, соединенных вверху жердей - основа чума. На связку опираются еще 30-50 шестов, покрытых лосиными шкурами. Но такой чум имели в основном богатые и зажиточные эвенки. А бедняки крыли свои чумы корой лиственницы. Их называли корьевыми.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ХРАНИЛИЩЕ\ВИКТОР\ЛЮДА\ЖИЛИЩА РАЗНЫХ НАРОДОВ\2686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728667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1670" y="571480"/>
            <a:ext cx="4929222" cy="607220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листающая  книг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03575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714744" y="1000108"/>
            <a:ext cx="51435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Из словаря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40" y="3357562"/>
            <a:ext cx="8572560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Жилище-здание, в котором живет человек.</a:t>
            </a:r>
          </a:p>
          <a:p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Примитивное- очень простые.</a:t>
            </a:r>
          </a:p>
          <a:p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5992"/>
            <a:ext cx="8686800" cy="55007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Узнайте жилище по описанию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B050"/>
                </a:solidFill>
              </a:rPr>
              <a:t>Стены этого жилища из веток, а крыша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из листьев.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Жилище чукчей-оленеводов из деревянных шестов, покрытых оленьими шкурами.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Складной дом, покрывается войлоком.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Это- каркасное жилище. несмотря на то,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что оно сделано из холодного материала ,оно хорошо сохраняет тепло.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Ему не страшны ни ветер, ни время.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newsfla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ХРАНИЛИЩЕ\ВИКТОР\ЛЮДА\жилище народов\Копия Untitled-Scanned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429684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ХРАНИЛИЩЕ\ВИКТОР\ЛЮДА\ЖИЛИЩА РАЗНЫХ НАРОДОВ\0009-009-Neandertaltsy-zhizn-v-pesche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006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4286256"/>
            <a:ext cx="89297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Это при них появились зачатки языка, это они овладели огнём, создали семью. И именно первобытному человеку мы обязаны возникновением первых искусственных жилищ, созданных  не только инстинктом, но и разумом.  При этом размещались они обычно недалеко от входа, а то и вовсе снаружи, под скальным навесом, отгораживаясь от окружающего мира занавесками из звериных шкур.</a:t>
            </a:r>
            <a:r>
              <a:rPr lang="en-US" b="1" dirty="0" smtClean="0"/>
              <a:t> </a:t>
            </a:r>
            <a:r>
              <a:rPr lang="ru-RU" b="1" dirty="0" smtClean="0"/>
              <a:t>В древних пещерах находили впоследствии следы больших костров и остатки охотничьей добычи. Там был очаг.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0"/>
            <a:ext cx="8458200" cy="5000636"/>
          </a:xfrm>
        </p:spPr>
        <p:txBody>
          <a:bodyPr>
            <a:normAutofit/>
          </a:bodyPr>
          <a:lstStyle/>
          <a:p>
            <a:r>
              <a:rPr lang="ru-RU" sz="2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1.Жилище жителей африканской Нигерии</a:t>
            </a:r>
          </a:p>
          <a:p>
            <a:r>
              <a:rPr lang="ru-RU" sz="2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2. Растение ,которое болотные люди используют для строительства жилища.</a:t>
            </a:r>
          </a:p>
          <a:p>
            <a:r>
              <a:rPr lang="ru-RU" sz="2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3.Дом из снега . </a:t>
            </a:r>
          </a:p>
          <a:p>
            <a:r>
              <a:rPr lang="ru-RU" sz="2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4.Народность, чье жильё-яранга.</a:t>
            </a:r>
          </a:p>
          <a:p>
            <a:r>
              <a:rPr lang="ru-RU" sz="2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5. Дом первобытного человека</a:t>
            </a:r>
          </a:p>
          <a:p>
            <a:r>
              <a:rPr lang="ru-RU" sz="2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.6. Из них сделаны стены хижины</a:t>
            </a:r>
            <a:r>
              <a:rPr lang="ru-RU" sz="2500" dirty="0" smtClean="0">
                <a:solidFill>
                  <a:srgbClr val="C00000"/>
                </a:solidFill>
              </a:rPr>
              <a:t>. </a:t>
            </a:r>
            <a:r>
              <a:rPr lang="ru-RU" sz="2800" dirty="0" smtClean="0">
                <a:solidFill>
                  <a:srgbClr val="C00000"/>
                </a:solidFill>
              </a:rPr>
              <a:t>Ключевое слово: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Что обозначает полученное слово?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357166"/>
            <a:ext cx="8215370" cy="5143536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ru-RU" dirty="0" smtClean="0"/>
              <a:t>Решите кроссворд.</a:t>
            </a:r>
            <a:endParaRPr lang="ru-RU" dirty="0"/>
          </a:p>
        </p:txBody>
      </p:sp>
    </p:spTree>
  </p:cSld>
  <p:clrMapOvr>
    <a:masterClrMapping/>
  </p:clrMapOvr>
  <p:transition>
    <p:newsfla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ХРАНИЛИЩЕ\ВИКТОР\ЛЮДА\жилище народов\Копия (3) Untitled-Scanned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9144000" cy="564360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ХРАНИЛИЩЕ\ВИКТОР\ЛЮДА\ГОРОД ГЕРОЙ СТАЛИНГРАД\ИССЛЕДОВАТЕЛЬСКАЯ\hotel_gall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8024823" cy="578647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ХРАНИЛИЩЕ\ВИКТОР\ЛЮДА\жилище народов\ПРЕЗИНТАЦИЯ Ж\ЖИЛИЩА РАЗНЫХ НАРОДОВ\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7929618" cy="4000552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439066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пещерах, где большое пространство позволяло собираться вместе, первобытные люди учились жить в обществе, вести совместное хозяйство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4962849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именно здесь были найдены изумительные по мастерству рисунки наших «диких» предков. Благодаря тому, что первобытный художник догадался устроить  </a:t>
            </a:r>
            <a:r>
              <a:rPr lang="ru-RU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картинную галерею» в пещере, подальше  от дождя и солнца, до нас дошли самые древние и бесценные памятники искусств</a:t>
            </a:r>
            <a:r>
              <a:rPr lang="ru-RU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ХРАНИЛИЩЕ\ВИКТОР\ЛЮДА\жилище народов\ПРЕЗИНТАЦИЯ Ж\ЖИЛИЩА РАЗНЫХ НАРОДОВ\c1_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4429156" cy="2857520"/>
          </a:xfrm>
          <a:prstGeom prst="rect">
            <a:avLst/>
          </a:prstGeom>
          <a:noFill/>
        </p:spPr>
      </p:pic>
      <p:pic>
        <p:nvPicPr>
          <p:cNvPr id="1029" name="Picture 5" descr="D:\ХРАНИЛИЩЕ\ВИКТОР\ЛЮДА\жилище народов\ПРЕЗИНТАЦИЯ Ж\ЖИЛИЩА РАЗНЫХ НАРОДОВ\a86bf28855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876"/>
            <a:ext cx="3933821" cy="3000395"/>
          </a:xfrm>
          <a:prstGeom prst="rect">
            <a:avLst/>
          </a:prstGeom>
          <a:noFill/>
        </p:spPr>
      </p:pic>
      <p:pic>
        <p:nvPicPr>
          <p:cNvPr id="1030" name="Picture 6" descr="D:\ХРАНИЛИЩЕ\ВИКТОР\ЛЮДА\жилище народов\ПРЕЗИНТАЦИЯ Ж\ЖИЛИЩА РАЗНЫХ НАРОДОВ\9f88cb7c4a9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85729"/>
            <a:ext cx="4071966" cy="3000396"/>
          </a:xfrm>
          <a:prstGeom prst="rect">
            <a:avLst/>
          </a:prstGeom>
          <a:noFill/>
        </p:spPr>
      </p:pic>
      <p:pic>
        <p:nvPicPr>
          <p:cNvPr id="1034" name="Picture 10" descr="D:\ХРАНИЛИЩЕ\ВИКТОР\ЛЮДА\жилище народов\ПРЕЗИНТАЦИЯ Ж\ЖИЛИЩА РАЗНЫХ НАРОДОВ\5fe871779c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571876"/>
            <a:ext cx="4167174" cy="292892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714884"/>
            <a:ext cx="5867400" cy="801164"/>
          </a:xfrm>
        </p:spPr>
        <p:txBody>
          <a:bodyPr/>
          <a:lstStyle/>
          <a:p>
            <a:r>
              <a:rPr lang="ru-RU" dirty="0" smtClean="0"/>
              <a:t>Ветровой заслон андаманцев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286388"/>
            <a:ext cx="8477280" cy="1571612"/>
          </a:xfrm>
        </p:spPr>
        <p:txBody>
          <a:bodyPr>
            <a:normAutofit fontScale="25000" lnSpcReduction="20000"/>
          </a:bodyPr>
          <a:lstStyle/>
          <a:p>
            <a:endParaRPr lang="ru-RU" sz="2000" b="1" dirty="0" smtClean="0"/>
          </a:p>
          <a:p>
            <a:r>
              <a:rPr lang="ru-RU" sz="7200" b="1" dirty="0" smtClean="0"/>
              <a:t>Сначала это был ветровой заслон. Такое сооружение жилищем не назовёшь. Это, скорее, стойбище, место для временного пребывания. Две опоры в виде небольших шестов с развилкой- рогулькой. На них кладется третий шест. Затем на получившуюся раму наклонно к земле в подветренную сторону вкладываются длинные ветви, а на них то, что есть под рукой: кора, листья, дёрн, трава, мох.</a:t>
            </a:r>
            <a:endParaRPr lang="ru-RU" sz="7200" b="1" dirty="0"/>
          </a:p>
        </p:txBody>
      </p:sp>
      <p:pic>
        <p:nvPicPr>
          <p:cNvPr id="5" name="Рисунок 4" descr="Ветровой заслон андаманце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53"/>
            <a:ext cx="8072494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ХРАНИЛИЩЕ\ВИКТОР\ЛЮДА\ЖИЛИЩА РАЗНЫХ НАРОДОВ\ris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572560" cy="407196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643446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. Шалаш и был</a:t>
            </a:r>
            <a:r>
              <a:rPr lang="ru-RU" sz="2000" dirty="0" smtClean="0"/>
              <a:t> </a:t>
            </a:r>
            <a:r>
              <a:rPr lang="ru-RU" sz="2000" b="1" dirty="0" smtClean="0"/>
              <a:t>первой крышей, построенной человеком. Шалаш, как временное жилище, практически не изменившись, дожил до  2</a:t>
            </a:r>
            <a:r>
              <a:rPr lang="en-US" sz="2000" b="1" dirty="0" smtClean="0"/>
              <a:t>2</a:t>
            </a:r>
            <a:r>
              <a:rPr lang="ru-RU" sz="2000" b="1" dirty="0" smtClean="0"/>
              <a:t> век</a:t>
            </a:r>
            <a:r>
              <a:rPr lang="ru-RU" sz="2000" dirty="0" smtClean="0"/>
              <a:t>а.</a:t>
            </a:r>
            <a:r>
              <a:rPr lang="ru-RU" sz="2000" b="1" dirty="0" smtClean="0"/>
              <a:t> Если хорошо законопатить, совсем неплохое укрытие от ветра и дождя получается. </a:t>
            </a:r>
            <a:endParaRPr lang="ru-RU" sz="2000" dirty="0"/>
          </a:p>
        </p:txBody>
      </p:sp>
    </p:spTree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5643578"/>
            <a:ext cx="5867400" cy="928694"/>
          </a:xfrm>
        </p:spPr>
        <p:txBody>
          <a:bodyPr>
            <a:normAutofit/>
          </a:bodyPr>
          <a:lstStyle/>
          <a:p>
            <a:r>
              <a:rPr lang="ru-RU" dirty="0" smtClean="0"/>
              <a:t>ХИЖИНА  Д. ТОМА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786454"/>
            <a:ext cx="5867400" cy="10715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ХРАНИЛИЩЕ\ВИКТОР\ЛЮДА\ЖИЛИЩА РАЗНЫХ НАРОДОВ\ХИЖИНА Д.ТО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143932" cy="550072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ХРАНИЛИЩЕ\ВИКТОР\ЛЮДА\ЖИЛИЩА РАЗНЫХ НАРОДОВ\983f7962ca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1481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214818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Много лет назад люди использовали для строительства жилища и его ограждения огромные кости мамонта. На стоянке близ Межиричей (Украина) было обнаружено жилище, где 95 челюстных костей мамонтов образуют стену, которая окружает неглубокую яму. В качестве крыши использовались шкуры и кора деревьев, стены присыпались землей и дерном. Есть сооружение длиной 35 и шириной 15 м. Видимо не для одной семьи служило это сооружение.</a:t>
            </a:r>
            <a:endParaRPr lang="ru-RU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2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00B0F0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1296</TotalTime>
  <Words>1010</Words>
  <Application>Microsoft Office PowerPoint</Application>
  <PresentationFormat>Экран (4:3)</PresentationFormat>
  <Paragraphs>44</Paragraphs>
  <Slides>32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Трек</vt:lpstr>
      <vt:lpstr>Слайд 1</vt:lpstr>
      <vt:lpstr>Слайд 2</vt:lpstr>
      <vt:lpstr>Слайд 3</vt:lpstr>
      <vt:lpstr>Слайд 4</vt:lpstr>
      <vt:lpstr>Слайд 5</vt:lpstr>
      <vt:lpstr>Ветровой заслон андаманцев</vt:lpstr>
      <vt:lpstr>Слайд 7</vt:lpstr>
      <vt:lpstr>ХИЖИНА  Д. ТОМА</vt:lpstr>
      <vt:lpstr>Слайд 9</vt:lpstr>
      <vt:lpstr>Слайд 10</vt:lpstr>
      <vt:lpstr>Слайд 11</vt:lpstr>
      <vt:lpstr>Слайд 12</vt:lpstr>
      <vt:lpstr>ДОМ  НА  СВАЯХ  (побережье  гвинейского залива)</vt:lpstr>
      <vt:lpstr>ДОМ НА СВАЯХ</vt:lpstr>
      <vt:lpstr>Слайд 15</vt:lpstr>
      <vt:lpstr>Чатал-Хююк</vt:lpstr>
      <vt:lpstr>Слайд 17</vt:lpstr>
      <vt:lpstr>Слайд 18</vt:lpstr>
      <vt:lpstr>Слайд 19</vt:lpstr>
      <vt:lpstr>Слайд 20</vt:lpstr>
      <vt:lpstr>Дом, в котором родился Сергей Есенин в Рязанской области</vt:lpstr>
      <vt:lpstr> </vt:lpstr>
      <vt:lpstr>Слайд 23</vt:lpstr>
      <vt:lpstr>Слайд 24</vt:lpstr>
      <vt:lpstr>Слайд 25</vt:lpstr>
      <vt:lpstr>Слайд 26</vt:lpstr>
      <vt:lpstr>Слайд 27</vt:lpstr>
      <vt:lpstr>Узнайте жилище по описанию Стены этого жилища из веток, а крыша  из листьев. Жилище чукчей-оленеводов из деревянных шестов, покрытых оленьими шкурами. Складной дом, покрывается войлоком. Это- каркасное жилище. несмотря на то, что оно сделано из холодного материала ,оно хорошо сохраняет тепло. Ему не страшны ни ветер, ни время.          </vt:lpstr>
      <vt:lpstr>Слайд 29</vt:lpstr>
      <vt:lpstr> Решите кроссворд.</vt:lpstr>
      <vt:lpstr>Слайд 31</vt:lpstr>
      <vt:lpstr>Слайд 32</vt:lpstr>
    </vt:vector>
  </TitlesOfParts>
  <Company>Домашний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Рогалев Михаил</dc:creator>
  <cp:lastModifiedBy>Admin</cp:lastModifiedBy>
  <cp:revision>142</cp:revision>
  <dcterms:created xsi:type="dcterms:W3CDTF">2010-03-26T05:29:18Z</dcterms:created>
  <dcterms:modified xsi:type="dcterms:W3CDTF">2012-11-07T08:48:24Z</dcterms:modified>
</cp:coreProperties>
</file>