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9" r:id="rId3"/>
    <p:sldId id="272" r:id="rId4"/>
    <p:sldId id="259" r:id="rId5"/>
    <p:sldId id="275" r:id="rId6"/>
    <p:sldId id="276" r:id="rId7"/>
    <p:sldId id="277" r:id="rId8"/>
    <p:sldId id="278" r:id="rId9"/>
    <p:sldId id="257" r:id="rId10"/>
    <p:sldId id="258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748A-0022-4245-AC5A-BD2756FAD0D2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A4C31-C440-4E17-82C9-610F83CE1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64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748A-0022-4245-AC5A-BD2756FAD0D2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A4C31-C440-4E17-82C9-610F83CE1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00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748A-0022-4245-AC5A-BD2756FAD0D2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A4C31-C440-4E17-82C9-610F83CE1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20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748A-0022-4245-AC5A-BD2756FAD0D2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A4C31-C440-4E17-82C9-610F83CE1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2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748A-0022-4245-AC5A-BD2756FAD0D2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A4C31-C440-4E17-82C9-610F83CE1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37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748A-0022-4245-AC5A-BD2756FAD0D2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A4C31-C440-4E17-82C9-610F83CE1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13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748A-0022-4245-AC5A-BD2756FAD0D2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A4C31-C440-4E17-82C9-610F83CE1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1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748A-0022-4245-AC5A-BD2756FAD0D2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A4C31-C440-4E17-82C9-610F83CE1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46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748A-0022-4245-AC5A-BD2756FAD0D2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A4C31-C440-4E17-82C9-610F83CE1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23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748A-0022-4245-AC5A-BD2756FAD0D2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A4C31-C440-4E17-82C9-610F83CE1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1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748A-0022-4245-AC5A-BD2756FAD0D2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A4C31-C440-4E17-82C9-610F83CE1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8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B748A-0022-4245-AC5A-BD2756FAD0D2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A4C31-C440-4E17-82C9-610F83CE1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0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21403467">
            <a:off x="1830906" y="5805401"/>
            <a:ext cx="6046440" cy="65186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КЛАССНЫЙ ЧАС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3429000"/>
            <a:ext cx="3663602" cy="129801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 сентября - Единый день профилактики «Детям Подмосковья – безопасность на дорогах».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09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БЛИЦ-ОПРОС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55732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sz="4100" b="1" dirty="0"/>
              <a:t>Кататься на велосипеде</a:t>
            </a:r>
          </a:p>
          <a:p>
            <a:pPr marL="0" indent="0">
              <a:buNone/>
            </a:pPr>
            <a:r>
              <a:rPr lang="ru-RU" sz="4100" b="1" dirty="0"/>
              <a:t>Во дворе……. </a:t>
            </a:r>
            <a:endParaRPr lang="ru-RU" sz="4100" b="1" dirty="0" smtClean="0"/>
          </a:p>
          <a:p>
            <a:pPr marL="0" indent="0">
              <a:buNone/>
            </a:pPr>
            <a:r>
              <a:rPr lang="ru-RU" sz="4100" b="1" dirty="0" smtClean="0"/>
              <a:t>На </a:t>
            </a:r>
            <a:r>
              <a:rPr lang="ru-RU" sz="4100" b="1" dirty="0"/>
              <a:t>остановке автобуса….. </a:t>
            </a:r>
            <a:endParaRPr lang="ru-RU" sz="4100" b="1" dirty="0" smtClean="0"/>
          </a:p>
          <a:p>
            <a:pPr marL="0" indent="0">
              <a:buNone/>
            </a:pPr>
            <a:r>
              <a:rPr lang="ru-RU" sz="4100" b="1" dirty="0" smtClean="0"/>
              <a:t>На </a:t>
            </a:r>
            <a:r>
              <a:rPr lang="ru-RU" sz="4100" b="1" dirty="0"/>
              <a:t>стадионе………</a:t>
            </a:r>
          </a:p>
          <a:p>
            <a:pPr marL="0" indent="0">
              <a:buNone/>
            </a:pPr>
            <a:r>
              <a:rPr lang="ru-RU" sz="4100" b="1" dirty="0"/>
              <a:t>На проезжей части дороги…….</a:t>
            </a:r>
          </a:p>
          <a:p>
            <a:pPr marL="0" indent="0">
              <a:buNone/>
            </a:pPr>
            <a:r>
              <a:rPr lang="ru-RU" sz="4100" b="1" dirty="0" smtClean="0"/>
              <a:t>На территории школы…….</a:t>
            </a:r>
            <a:endParaRPr lang="ru-RU" sz="4100" b="1" dirty="0"/>
          </a:p>
          <a:p>
            <a:pPr marL="0" indent="0">
              <a:buNone/>
            </a:pPr>
            <a:r>
              <a:rPr lang="ru-RU" sz="4100" b="1" dirty="0"/>
              <a:t>По тротуару…….</a:t>
            </a:r>
          </a:p>
          <a:p>
            <a:pPr marL="0" indent="0">
              <a:buNone/>
            </a:pPr>
            <a:r>
              <a:rPr lang="ru-RU" sz="4100" b="1" dirty="0"/>
              <a:t>По лестнице……..</a:t>
            </a:r>
          </a:p>
          <a:p>
            <a:pPr marL="0" indent="0">
              <a:buNone/>
            </a:pPr>
            <a:r>
              <a:rPr lang="ru-RU" sz="4100" b="1" dirty="0"/>
              <a:t>На полянке……</a:t>
            </a:r>
          </a:p>
          <a:p>
            <a:pPr marL="0" indent="0">
              <a:buNone/>
            </a:pPr>
            <a:r>
              <a:rPr lang="ru-RU" sz="4100" b="1" dirty="0"/>
              <a:t>На шоссе…….</a:t>
            </a:r>
          </a:p>
          <a:p>
            <a:pPr marL="0" indent="0">
              <a:buNone/>
            </a:pPr>
            <a:r>
              <a:rPr lang="ru-RU" sz="4100" b="1" dirty="0"/>
              <a:t>По лужайке……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12776"/>
            <a:ext cx="1681627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67" y="3951084"/>
            <a:ext cx="2982627" cy="19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3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98000"/>
                <a:lumOff val="2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Повторение-мать учения!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1. Можно ли переходить дорогу, если она просматривается в обоих направлениях?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а) Можно  </a:t>
            </a:r>
            <a:br>
              <a:rPr lang="ru-RU" dirty="0"/>
            </a:br>
            <a:r>
              <a:rPr lang="ru-RU" dirty="0"/>
              <a:t>б) Нельзя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82887"/>
            <a:ext cx="5134352" cy="363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8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98000"/>
                <a:lumOff val="2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2. Кто пользуется преимуществом на пешеходном переходе, обозначенном разметкой «зебра»?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а) Пешеходы </a:t>
            </a:r>
            <a:br>
              <a:rPr lang="ru-RU" dirty="0"/>
            </a:br>
            <a:r>
              <a:rPr lang="ru-RU" dirty="0"/>
              <a:t>б) Водители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12976"/>
            <a:ext cx="2913286" cy="305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4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98000"/>
                <a:lumOff val="2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3. Какие меры наказания применяют к пешеходам, нарушившим Правила дорожного движения?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а) Штраф </a:t>
            </a:r>
            <a:br>
              <a:rPr lang="ru-RU" dirty="0"/>
            </a:br>
            <a:r>
              <a:rPr lang="ru-RU" dirty="0"/>
              <a:t>б) Предупреждение  </a:t>
            </a:r>
            <a:br>
              <a:rPr lang="ru-RU" dirty="0"/>
            </a:br>
            <a:r>
              <a:rPr lang="ru-RU" dirty="0"/>
              <a:t>в) Заключение под </a:t>
            </a:r>
            <a:r>
              <a:rPr lang="ru-RU" dirty="0" smtClean="0"/>
              <a:t>стражу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12976"/>
            <a:ext cx="183764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77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98000"/>
                <a:lumOff val="2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b="1" dirty="0" smtClean="0"/>
              <a:t>4. Что должен предпринять пешеход, двигаясь по проезжей части в тёмное время суток?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) Применять прибор ночного видения </a:t>
            </a:r>
            <a:br>
              <a:rPr lang="ru-RU" dirty="0"/>
            </a:br>
            <a:r>
              <a:rPr lang="ru-RU" dirty="0"/>
              <a:t>б) Применять светлую одежду </a:t>
            </a:r>
            <a:br>
              <a:rPr lang="ru-RU" dirty="0"/>
            </a:br>
            <a:r>
              <a:rPr lang="ru-RU" dirty="0"/>
              <a:t>в) Прикреплять к одежде </a:t>
            </a:r>
            <a:r>
              <a:rPr lang="ru-RU" dirty="0" err="1"/>
              <a:t>световозвращатели</a:t>
            </a:r>
            <a:r>
              <a:rPr lang="ru-RU" dirty="0"/>
              <a:t>  </a:t>
            </a:r>
            <a:br>
              <a:rPr lang="ru-RU" dirty="0"/>
            </a:br>
            <a:r>
              <a:rPr lang="ru-RU" dirty="0"/>
              <a:t>г) Не ходить в тёмное время суток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12976"/>
            <a:ext cx="35306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60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98000"/>
                <a:lumOff val="2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5. Что должен делать пешеход, переходящий улицу, при приближении спецтранспорта с включённым проблесковым маячком красного или синего цвета</a:t>
            </a:r>
            <a:r>
              <a:rPr lang="ru-RU" b="1" dirty="0" smtClean="0"/>
              <a:t>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а) При зелёном сигнале светофора продолжить переход </a:t>
            </a:r>
            <a:br>
              <a:rPr lang="ru-RU" dirty="0"/>
            </a:br>
            <a:r>
              <a:rPr lang="ru-RU" dirty="0"/>
              <a:t>б) Освободить проезжую часть, а в случае нахождения на тротуаре воздержаться от перехода </a:t>
            </a:r>
            <a:br>
              <a:rPr lang="ru-RU" dirty="0"/>
            </a:br>
            <a:r>
              <a:rPr lang="ru-RU" dirty="0"/>
              <a:t>в) Немедленно остановиться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20888"/>
            <a:ext cx="3394720" cy="2546040"/>
          </a:xfrm>
        </p:spPr>
      </p:pic>
    </p:spTree>
    <p:extLst>
      <p:ext uri="{BB962C8B-B14F-4D97-AF65-F5344CB8AC3E}">
        <p14:creationId xmlns:p14="http://schemas.microsoft.com/office/powerpoint/2010/main" val="399428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98000"/>
                <a:lumOff val="2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6. Можно ли переходить дорогу со сплошной разделительной полосой вне пешеходного перехода?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а) Можно </a:t>
            </a:r>
            <a:br>
              <a:rPr lang="ru-RU" dirty="0"/>
            </a:br>
            <a:r>
              <a:rPr lang="ru-RU" dirty="0"/>
              <a:t>б) Нельзя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140968"/>
            <a:ext cx="4077832" cy="339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1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98000"/>
                <a:lumOff val="2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7. Что обозначает мигание зелёного сигнала светофора?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а) Скорую смену сигнала </a:t>
            </a:r>
            <a:br>
              <a:rPr lang="ru-RU" dirty="0"/>
            </a:br>
            <a:r>
              <a:rPr lang="ru-RU" dirty="0"/>
              <a:t>б) Что перекрёсток является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нерегулируемым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в) Движение запрещено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44223"/>
            <a:ext cx="1816066" cy="498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98000"/>
                <a:lumOff val="2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8. Каким правилам подчиняется велосипедист, если он ведёт велосипед рядом с собой?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а) Правилам для водителей </a:t>
            </a:r>
            <a:br>
              <a:rPr lang="ru-RU" dirty="0"/>
            </a:br>
            <a:r>
              <a:rPr lang="ru-RU" dirty="0"/>
              <a:t>б) Правилам для пешеходов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57466"/>
            <a:ext cx="2830125" cy="391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98000"/>
                <a:lumOff val="2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9. Какие из перечисленных ситуаций могут стать причиной дорожно-транспортных происшествий?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а) Переход дороги в неустановленном месте </a:t>
            </a:r>
            <a:br>
              <a:rPr lang="ru-RU" dirty="0"/>
            </a:br>
            <a:r>
              <a:rPr lang="ru-RU" dirty="0"/>
              <a:t>б) Игры на проезжей части  </a:t>
            </a:r>
            <a:br>
              <a:rPr lang="ru-RU" dirty="0"/>
            </a:br>
            <a:r>
              <a:rPr lang="ru-RU" dirty="0"/>
              <a:t>в) Хождение по проезжей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части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861048"/>
            <a:ext cx="3332249" cy="24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0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Цель: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Повторить</a:t>
            </a:r>
            <a:r>
              <a:rPr lang="ru-RU" b="1" dirty="0"/>
              <a:t>  </a:t>
            </a:r>
            <a:r>
              <a:rPr lang="ru-RU" b="1" dirty="0" smtClean="0"/>
              <a:t>и закрепить</a:t>
            </a:r>
            <a:r>
              <a:rPr lang="ru-RU" b="1" dirty="0"/>
              <a:t>  знания  </a:t>
            </a:r>
            <a:r>
              <a:rPr lang="ru-RU" b="1" dirty="0" smtClean="0"/>
              <a:t>учащихся</a:t>
            </a:r>
            <a:r>
              <a:rPr lang="ru-RU" b="1" dirty="0"/>
              <a:t> </a:t>
            </a:r>
            <a:r>
              <a:rPr lang="ru-RU" b="1" dirty="0" smtClean="0"/>
              <a:t>по</a:t>
            </a:r>
            <a:r>
              <a:rPr lang="ru-RU" b="1" dirty="0"/>
              <a:t>  </a:t>
            </a:r>
            <a:r>
              <a:rPr lang="ru-RU" b="1" dirty="0" smtClean="0"/>
              <a:t>ПДД.</a:t>
            </a:r>
          </a:p>
        </p:txBody>
      </p:sp>
    </p:spTree>
    <p:extLst>
      <p:ext uri="{BB962C8B-B14F-4D97-AF65-F5344CB8AC3E}">
        <p14:creationId xmlns:p14="http://schemas.microsoft.com/office/powerpoint/2010/main" val="1387206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98000"/>
                <a:lumOff val="2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10. Как безопаснее обходить автобус?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27847"/>
            <a:ext cx="8229600" cy="2998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) Спереди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б) Сзади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в) Подождать, пока автобус отъедет от остановки, и осуществить переход проезжей части в соответствии с требованиями Правил дорожного движения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77347"/>
            <a:ext cx="4392488" cy="329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829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98000"/>
                <a:lumOff val="2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4561135" cy="5990234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dirty="0" smtClean="0"/>
              <a:t>Чтоб беды нам избежать,</a:t>
            </a:r>
            <a:br>
              <a:rPr lang="ru-RU" sz="4000" dirty="0" smtClean="0"/>
            </a:br>
            <a:r>
              <a:rPr lang="ru-RU" sz="4000" dirty="0" smtClean="0"/>
              <a:t>Надо знаки изучать,</a:t>
            </a:r>
            <a:br>
              <a:rPr lang="ru-RU" sz="4000" dirty="0" smtClean="0"/>
            </a:br>
            <a:r>
              <a:rPr lang="ru-RU" sz="4000" dirty="0" smtClean="0"/>
              <a:t>И все правила движения</a:t>
            </a:r>
            <a:br>
              <a:rPr lang="ru-RU" sz="4000" dirty="0" smtClean="0"/>
            </a:br>
            <a:r>
              <a:rPr lang="ru-RU" sz="4000" dirty="0" smtClean="0"/>
              <a:t>Никогда не нарушать!</a:t>
            </a:r>
          </a:p>
          <a:p>
            <a:pPr marL="0" indent="0" algn="ctr">
              <a:buNone/>
            </a:pPr>
            <a:endParaRPr lang="ru-RU" sz="4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436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tx2">
                  <a:lumMod val="98000"/>
                  <a:lumOff val="2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1"/>
          </a:gradFill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54055" y="2967335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4223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Статистика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За </a:t>
            </a:r>
            <a:r>
              <a:rPr lang="ru-RU" b="1" dirty="0" smtClean="0">
                <a:solidFill>
                  <a:srgbClr val="FF0000"/>
                </a:solidFill>
              </a:rPr>
              <a:t>7 месяцев 2012 </a:t>
            </a:r>
            <a:r>
              <a:rPr lang="ru-RU" b="1" dirty="0" smtClean="0"/>
              <a:t>года </a:t>
            </a:r>
            <a:r>
              <a:rPr lang="ru-RU" b="1" dirty="0"/>
              <a:t>на дорогах Московской области зарегистрировано 429 дорожно-транспортных происшествий (ДТП) с участием детей и подростков в возрасте до 16 лет, в которых </a:t>
            </a:r>
            <a:r>
              <a:rPr lang="ru-RU" b="1" dirty="0">
                <a:solidFill>
                  <a:srgbClr val="FFFF00"/>
                </a:solidFill>
              </a:rPr>
              <a:t>21</a:t>
            </a:r>
            <a:r>
              <a:rPr lang="ru-RU" b="1" dirty="0"/>
              <a:t> юный участник дорожного движения погиб и </a:t>
            </a:r>
            <a:r>
              <a:rPr lang="ru-RU" b="1" dirty="0">
                <a:solidFill>
                  <a:srgbClr val="FFFF00"/>
                </a:solidFill>
              </a:rPr>
              <a:t>442 </a:t>
            </a:r>
            <a:r>
              <a:rPr lang="ru-RU" b="1" dirty="0"/>
              <a:t>получили травмы различной степени </a:t>
            </a:r>
            <a:r>
              <a:rPr lang="ru-RU" b="1" dirty="0" smtClean="0"/>
              <a:t>тяжести.</a:t>
            </a:r>
          </a:p>
          <a:p>
            <a:pPr marL="0" indent="0">
              <a:buNone/>
            </a:pPr>
            <a:r>
              <a:rPr lang="ru-RU" b="1" dirty="0"/>
              <a:t>По статистике в России ежегодно в результате дорожно-транспортных происшествий (ДТП) получают ранения или погибают </a:t>
            </a:r>
            <a:r>
              <a:rPr lang="ru-RU" b="1" dirty="0">
                <a:solidFill>
                  <a:srgbClr val="FFFF00"/>
                </a:solidFill>
              </a:rPr>
              <a:t>30 тысяч </a:t>
            </a:r>
            <a:r>
              <a:rPr lang="ru-RU" b="1" dirty="0"/>
              <a:t>детей. </a:t>
            </a:r>
          </a:p>
        </p:txBody>
      </p:sp>
    </p:spTree>
    <p:extLst>
      <p:ext uri="{BB962C8B-B14F-4D97-AF65-F5344CB8AC3E}">
        <p14:creationId xmlns:p14="http://schemas.microsoft.com/office/powerpoint/2010/main" val="1480122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98000"/>
                <a:lumOff val="2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Загадки по дорожным знакам: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Форма </a:t>
            </a:r>
            <a:r>
              <a:rPr lang="ru-RU" b="1" dirty="0">
                <a:solidFill>
                  <a:srgbClr val="C00000"/>
                </a:solidFill>
              </a:rPr>
              <a:t>странная у знака, 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Больше нет таких, ребята! 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Не квадрат он и не круг, 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А машины встали вдруг.</a:t>
            </a:r>
            <a:r>
              <a:rPr lang="ru-RU" dirty="0">
                <a:solidFill>
                  <a:srgbClr val="C00000"/>
                </a:solidFill>
              </a:rPr>
              <a:t> 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(</a:t>
            </a:r>
            <a:r>
              <a:rPr lang="ru-RU" i="1" dirty="0"/>
              <a:t>«Движение без остановки запрещено»</a:t>
            </a:r>
            <a:r>
              <a:rPr lang="ru-RU" dirty="0"/>
              <a:t>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55654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98000"/>
                <a:lumOff val="2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Загадки по дорожным знакам: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Тормози скорей, шофёр! 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Можно врезаться в забор! 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Кто нам путь загородил 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 дорогу перекрыл?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i="1" dirty="0" smtClean="0"/>
              <a:t>«Железнодорожный переезд со шлагбаумом»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89563"/>
            <a:ext cx="4038600" cy="3547237"/>
          </a:xfrm>
        </p:spPr>
      </p:pic>
    </p:spTree>
    <p:extLst>
      <p:ext uri="{BB962C8B-B14F-4D97-AF65-F5344CB8AC3E}">
        <p14:creationId xmlns:p14="http://schemas.microsoft.com/office/powerpoint/2010/main" val="395744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98000"/>
                <a:lumOff val="2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Загадки по дорожным знакам: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Видно, строить будут дом – 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Кирпичи висят кругом. 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Но у нашего двора 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Стройплощадка не видна.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i="1" dirty="0" smtClean="0"/>
              <a:t>«Въезд запрещён»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02289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98000"/>
                <a:lumOff val="2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Загадки по дорожным знакам: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Привлекает всё внимание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Знак со знаком препинания.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Может, пропускает он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Тех, кто с азбукой знаком? 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dirty="0" smtClean="0"/>
              <a:t>(</a:t>
            </a:r>
            <a:r>
              <a:rPr lang="ru-RU" i="1" dirty="0" smtClean="0"/>
              <a:t>«Прочие опасности»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3889976" cy="3316784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19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98000"/>
                <a:lumOff val="2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Загадки по дорожным знакам: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Белый круг с каёмкой красной – 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Значит, ехать не опасно. 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Может, и висит он зря? 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Что вы скажете, друзья? 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i="1" dirty="0" smtClean="0"/>
              <a:t>«Движение запрещено»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33007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98000"/>
                <a:lumOff val="2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БЛИЦ-ОПРОС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Переходить улицу на красный свет светофора – … </a:t>
            </a:r>
            <a:endParaRPr lang="ru-RU" b="1" dirty="0" smtClean="0"/>
          </a:p>
          <a:p>
            <a:r>
              <a:rPr lang="ru-RU" b="1" dirty="0" smtClean="0"/>
              <a:t>Переходить </a:t>
            </a:r>
            <a:r>
              <a:rPr lang="ru-RU" b="1" dirty="0"/>
              <a:t>улицу на зеленый свет светофора - … </a:t>
            </a:r>
            <a:endParaRPr lang="ru-RU" b="1" dirty="0" smtClean="0"/>
          </a:p>
          <a:p>
            <a:r>
              <a:rPr lang="ru-RU" b="1" dirty="0" smtClean="0"/>
              <a:t>Переходить </a:t>
            </a:r>
            <a:r>
              <a:rPr lang="ru-RU" b="1" dirty="0"/>
              <a:t>улицу на желтый сигнал светофора – … </a:t>
            </a:r>
            <a:endParaRPr lang="ru-RU" b="1" dirty="0" smtClean="0"/>
          </a:p>
          <a:p>
            <a:r>
              <a:rPr lang="ru-RU" b="1" dirty="0" smtClean="0"/>
              <a:t>Перебегать </a:t>
            </a:r>
            <a:r>
              <a:rPr lang="ru-RU" b="1" dirty="0"/>
              <a:t>через дорогу – … </a:t>
            </a:r>
            <a:endParaRPr lang="ru-RU" b="1" dirty="0" smtClean="0"/>
          </a:p>
          <a:p>
            <a:r>
              <a:rPr lang="ru-RU" b="1" dirty="0" smtClean="0"/>
              <a:t>На </a:t>
            </a:r>
            <a:r>
              <a:rPr lang="ru-RU" b="1" dirty="0"/>
              <a:t>красный свет светофора ехать – … </a:t>
            </a:r>
            <a:endParaRPr lang="ru-RU" b="1" dirty="0" smtClean="0"/>
          </a:p>
          <a:p>
            <a:r>
              <a:rPr lang="ru-RU" b="1" dirty="0" smtClean="0"/>
              <a:t>На </a:t>
            </a:r>
            <a:r>
              <a:rPr lang="ru-RU" b="1" dirty="0"/>
              <a:t>зеленый свет светофора ехать – … </a:t>
            </a:r>
            <a:endParaRPr lang="ru-RU" b="1" dirty="0" smtClean="0"/>
          </a:p>
          <a:p>
            <a:r>
              <a:rPr lang="ru-RU" b="1" dirty="0" smtClean="0"/>
              <a:t>Играть </a:t>
            </a:r>
            <a:r>
              <a:rPr lang="ru-RU" b="1" dirty="0"/>
              <a:t>на дороге – … </a:t>
            </a:r>
            <a:endParaRPr lang="ru-RU" b="1" dirty="0" smtClean="0"/>
          </a:p>
          <a:p>
            <a:r>
              <a:rPr lang="ru-RU" b="1" dirty="0" smtClean="0"/>
              <a:t>Выбегать </a:t>
            </a:r>
            <a:r>
              <a:rPr lang="ru-RU" b="1" dirty="0"/>
              <a:t>на проезжую часть – </a:t>
            </a:r>
            <a:r>
              <a:rPr lang="ru-RU" b="1" dirty="0" smtClean="0"/>
              <a:t>…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74" y="3573016"/>
            <a:ext cx="2824827" cy="318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8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382</Words>
  <Application>Microsoft Office PowerPoint</Application>
  <PresentationFormat>Экран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КЛАССНЫЙ ЧАС</vt:lpstr>
      <vt:lpstr>Цель:</vt:lpstr>
      <vt:lpstr>Статистика</vt:lpstr>
      <vt:lpstr>Загадки по дорожным знакам: </vt:lpstr>
      <vt:lpstr>Загадки по дорожным знакам: </vt:lpstr>
      <vt:lpstr>Загадки по дорожным знакам: </vt:lpstr>
      <vt:lpstr>Загадки по дорожным знакам: </vt:lpstr>
      <vt:lpstr>Загадки по дорожным знакам: </vt:lpstr>
      <vt:lpstr>БЛИЦ-ОПРОС</vt:lpstr>
      <vt:lpstr>БЛИЦ-ОПРОС</vt:lpstr>
      <vt:lpstr>Повторение-мать учения!</vt:lpstr>
      <vt:lpstr>Презентация PowerPoint</vt:lpstr>
      <vt:lpstr>Презентация PowerPoint</vt:lpstr>
      <vt:lpstr>4. Что должен предпринять пешеход, двигаясь по проезжей части в тёмное время суток?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10. Как безопаснее обходить автобус?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сентября Единый день профилактики «Детям Подмосковья – безопасность на дорогах».</dc:title>
  <dc:creator>Света</dc:creator>
  <cp:lastModifiedBy>Света</cp:lastModifiedBy>
  <cp:revision>18</cp:revision>
  <dcterms:created xsi:type="dcterms:W3CDTF">2012-09-02T05:08:54Z</dcterms:created>
  <dcterms:modified xsi:type="dcterms:W3CDTF">2012-10-12T18:27:38Z</dcterms:modified>
</cp:coreProperties>
</file>