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6" r:id="rId10"/>
    <p:sldId id="268" r:id="rId11"/>
    <p:sldId id="269" r:id="rId12"/>
    <p:sldId id="270" r:id="rId13"/>
    <p:sldId id="276" r:id="rId14"/>
    <p:sldId id="272" r:id="rId15"/>
    <p:sldId id="274" r:id="rId16"/>
    <p:sldId id="273" r:id="rId17"/>
    <p:sldId id="263" r:id="rId18"/>
    <p:sldId id="277" r:id="rId19"/>
    <p:sldId id="265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BBCDA-C77E-4C4F-8944-2BA45E49ADC7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2CEC6-B24F-4D50-A2B9-1ABA17747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2CEC6-B24F-4D50-A2B9-1ABA1774783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390A-5053-488D-BE3B-D1A57D09303C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5D74-37E8-4943-A3D8-D8E69DE28B3C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78A9-F1C1-4348-B133-72BB65F31DD0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812-7F00-4E19-8E6F-E56164B1D9FE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E9B5-8CE9-4EDE-ADFB-464488733F6D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5C1B-D53D-4A2A-B475-A4053EC2CC4F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760-B674-4953-BDD2-CD6E2D5E07A3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7098-96A3-491D-AFBE-DD6E645F4ADD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5246-70E2-41B3-815C-4F22425D6E4B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F830-48FE-411F-84BD-2C27BA107B34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4B9C-54FE-429A-B977-BAEF36846D7A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2C3500-6AF3-4EF5-9E04-8397777BA3B7}" type="datetime1">
              <a:rPr lang="ru-RU" smtClean="0"/>
              <a:pPr/>
              <a:t>17.02.2012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.mos.ru/common/upload/mediagallery/file/Vid_na_KHram_KHrista_Spasitelya_i_pamyatnik_imperatoru_Aleksandru_III._1917.jpg.resize_0_460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070.radikal.ru/1004/f2/05148590a88e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.beta.rian.ru/images/4912/40/49124068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cnetworks.net/wallpaper/photos/1453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rtodokstrondheim.files.wordpress.com/2010/02/patriarx_xram-xc.jpg?w=500&amp;h=75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hotel-spb.ru/public_file/%D0%9A%D0%B0%D0%B7%D0%B0%D0%BD%D1%81%D0%BA%D0%B8%D0%B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igip2008.madi.ru/images/casedr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ssia.rin.ru/pictures/6561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Zakladka_hrama_Hrista_Spasitelya_1817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orod.tomsk.ru/uploads/34046/1271171820/00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mg0.liveinternet.ru/images/attach/c/1/50/800/50800157_Konstantin_Thon_1820th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oldmos.ru/upload/photos/3/9/6/800_3960208289dd9d04e1b650bae777b49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retrofoto.ru/static/photos/thumb_large/4660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0004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МБОУ Мамонтовская основная общеобразовательная школа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2285992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ИСТОРИЯ ХРАМА ХРИСТА СПАСИТЕЛЯ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5429264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Зотова Л.В.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i-main-pic" descr="Картинка 35 из 3444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71612"/>
            <a:ext cx="5357850" cy="490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Весной 1912 года в сквере возле Храма установили памятник Императору Александру</a:t>
            </a:r>
            <a:r>
              <a:rPr lang="en-US" sz="2400" b="1" dirty="0" smtClean="0">
                <a:solidFill>
                  <a:srgbClr val="C00000"/>
                </a:solidFill>
              </a:rPr>
              <a:t> III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 descr="http://i046.radikal.ru/1104/3d/2e7c065a72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85728"/>
            <a:ext cx="4581525" cy="609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00042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В Храме торжественно отмечались коронации, всенародные праздники и юбилеи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786058"/>
            <a:ext cx="3357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15 августа 1917 года – открытие Поместного собора и обретение Россией своего Патриарха . Им был избран Святейший патриарх Тихон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14414" y="285728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5 декабря 1931 года Храм-памятник воинской славы, Главный Храм России был варварски уничтожен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Картинка 4 из 9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7188432" cy="5367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 descr="http://img1.liveinternet.ru/images/attach/c/1/62/323/62323814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3929090" cy="32826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35782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8194" name="Picture 2" descr="http://re.foto.radikal.ru/0709/fc/eae85f512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42852"/>
            <a:ext cx="4468832" cy="3265685"/>
          </a:xfrm>
          <a:prstGeom prst="rect">
            <a:avLst/>
          </a:prstGeom>
          <a:noFill/>
        </p:spPr>
      </p:pic>
      <p:pic>
        <p:nvPicPr>
          <p:cNvPr id="3" name="Picture 2" descr="http://templar.blog.bg/photos/31865/savio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00438"/>
            <a:ext cx="4500594" cy="3110479"/>
          </a:xfrm>
          <a:prstGeom prst="rect">
            <a:avLst/>
          </a:prstGeom>
          <a:noFill/>
        </p:spPr>
      </p:pic>
      <p:pic>
        <p:nvPicPr>
          <p:cNvPr id="5" name="Picture 2" descr="http://www.simvol-veri.ru/xp/images/stories/RPCZ/004x3yds_re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00438"/>
            <a:ext cx="4071934" cy="3105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 descr="http://img-fotki.yandex.ru/get/3811/aleks-dralo.45/0_2ad43_43300d4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00042"/>
            <a:ext cx="6072230" cy="45465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500702"/>
            <a:ext cx="785818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В 1958 году на месте взрыва появился бассейн «Москва», как памятник  поруганию и забвению отечественной славы и истории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6" name="Picture 2" descr="Картинка 2 из 328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14488"/>
            <a:ext cx="5143536" cy="48638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В конце 80-х годов возникло общественное движение москвичей и всех россиян за воссоздание Храма Христа Спасителя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57224" y="142852"/>
            <a:ext cx="757242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Возрожденный Храм – символ веры, покаяния, вечной памяти, любви и надежды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http://www.stihi.ru/pics/2009/07/02/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429420" cy="4961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6" name="Picture 2" descr="Картинка 14 из 956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643314"/>
            <a:ext cx="4000528" cy="2994768"/>
          </a:xfrm>
          <a:prstGeom prst="rect">
            <a:avLst/>
          </a:prstGeom>
          <a:noFill/>
        </p:spPr>
      </p:pic>
      <p:pic>
        <p:nvPicPr>
          <p:cNvPr id="2050" name="Picture 2" descr="http://www.votpusk.ru/gallery/large/12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643314"/>
            <a:ext cx="4214842" cy="3090884"/>
          </a:xfrm>
          <a:prstGeom prst="rect">
            <a:avLst/>
          </a:prstGeom>
          <a:noFill/>
        </p:spPr>
      </p:pic>
      <p:pic>
        <p:nvPicPr>
          <p:cNvPr id="3" name="Picture 2" descr="http://img0.liveinternet.ru/images/attach/c/0/53/505/53505852_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71480"/>
            <a:ext cx="3929090" cy="29468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Живописное убранство Храма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kolizej.at.ua/_ph/165/4831924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6782" y="571480"/>
            <a:ext cx="424862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6" name="Picture 2" descr="http://www.sedmitza.ru/data/2010/03/03/1234789817/Ikonostas_Khrama_Khrista_Spasit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71480"/>
            <a:ext cx="3857652" cy="61171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Главный иконостас Храма Христа Спасителя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 descr="Картинка 9 из 108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807278"/>
            <a:ext cx="3786215" cy="56935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4285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Современная </a:t>
            </a:r>
            <a:r>
              <a:rPr lang="ru-RU" sz="2400" b="1" dirty="0" smtClean="0">
                <a:solidFill>
                  <a:srgbClr val="C00000"/>
                </a:solidFill>
              </a:rPr>
              <a:t>жизнь Храма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785794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996600"/>
                </a:solidFill>
              </a:rPr>
              <a:t>2004 год – Архиерейский собор РПЦ; восстановление общения с РПЦ за границей</a:t>
            </a:r>
            <a:endParaRPr lang="ru-RU" b="1" dirty="0">
              <a:solidFill>
                <a:srgbClr val="99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185736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996600"/>
                </a:solidFill>
              </a:rPr>
              <a:t>2007 год – прощание с Б.Н.Ельциным</a:t>
            </a:r>
            <a:endParaRPr lang="ru-RU" b="1" dirty="0">
              <a:solidFill>
                <a:srgbClr val="99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264318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996600"/>
                </a:solidFill>
              </a:rPr>
              <a:t>2008 год – отпевание Святейшего Патриарха Московского и всея Руси Алексия </a:t>
            </a:r>
            <a:r>
              <a:rPr lang="en-US" b="1" dirty="0" smtClean="0">
                <a:solidFill>
                  <a:srgbClr val="996600"/>
                </a:solidFill>
              </a:rPr>
              <a:t>II</a:t>
            </a:r>
            <a:endParaRPr lang="ru-RU" b="1" dirty="0">
              <a:solidFill>
                <a:srgbClr val="99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392906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996600"/>
                </a:solidFill>
              </a:rPr>
              <a:t>2009 год – интронизация Святейшего Патриарха Московского и всея Руси Кирилла</a:t>
            </a:r>
            <a:endParaRPr lang="ru-RU" b="1" dirty="0">
              <a:solidFill>
                <a:srgbClr val="99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542926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996600"/>
                </a:solidFill>
              </a:rPr>
              <a:t>2011 год – почитание пояса Пресвятой Богородицы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    Ставить в честь великих побед благодарственные храмы-памятники – давняя российская традиция. Так появились Покровский и Казанский соборы, церкви на Кулишах и на </a:t>
            </a:r>
            <a:r>
              <a:rPr lang="ru-RU" sz="2000" b="1" dirty="0" err="1" smtClean="0">
                <a:solidFill>
                  <a:srgbClr val="002060"/>
                </a:solidFill>
              </a:rPr>
              <a:t>Якиманке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артинка 10 из 969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14620"/>
            <a:ext cx="5076825" cy="3048001"/>
          </a:xfrm>
          <a:prstGeom prst="rect">
            <a:avLst/>
          </a:prstGeom>
          <a:noFill/>
        </p:spPr>
      </p:pic>
      <p:pic>
        <p:nvPicPr>
          <p:cNvPr id="3" name="Picture 2" descr="Картинка 10 из 9534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357430"/>
            <a:ext cx="3019425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635795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Покровский собор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592933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Казанский собор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6" name="Picture 2" descr="http://volga.lentaregion.ru/wp-content/uploads/2011/08/800_2de34224b846fa6f804c8aef429e38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142984"/>
            <a:ext cx="5137114" cy="45720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Нынешний статус Храма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1000108"/>
            <a:ext cx="3500462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Весь комплекс Храма – собственность города Москвы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2428868"/>
            <a:ext cx="350046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14 марта 2004 года Храм передан в бессрочное </a:t>
            </a:r>
            <a:r>
              <a:rPr lang="ru-RU" sz="2000" b="1" dirty="0" err="1" smtClean="0">
                <a:solidFill>
                  <a:srgbClr val="002060"/>
                </a:solidFill>
              </a:rPr>
              <a:t>безвозмедное</a:t>
            </a:r>
            <a:r>
              <a:rPr lang="ru-RU" sz="2000" b="1" dirty="0" smtClean="0">
                <a:solidFill>
                  <a:srgbClr val="002060"/>
                </a:solidFill>
              </a:rPr>
              <a:t> пользование РПЦ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4500570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Храм имеет статус  подворья Патриарха Московского и всея Руси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000768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Храме действует музей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5716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Храм Христа Спасителя построен как памятник мужеству русского народа в борьбе с наполеоновским нашествием 1812 года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2643182"/>
            <a:ext cx="32147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5"/>
                </a:solidFill>
              </a:rPr>
              <a:t>25 декабря 1812 года Император Александр </a:t>
            </a:r>
            <a:r>
              <a:rPr lang="en-US" b="1" dirty="0" smtClean="0">
                <a:solidFill>
                  <a:schemeClr val="accent5"/>
                </a:solidFill>
              </a:rPr>
              <a:t>I </a:t>
            </a:r>
            <a:r>
              <a:rPr lang="ru-RU" b="1" dirty="0" smtClean="0">
                <a:solidFill>
                  <a:schemeClr val="accent5"/>
                </a:solidFill>
              </a:rPr>
              <a:t>подписал Высочайший Манифест о построении в Москве церкви во имя Спасителя Христа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2050" name="Picture 2" descr="Картинка 16 из 952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5076825" cy="346710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создание храма-памятника было проведено два конкурса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1857364"/>
            <a:ext cx="2428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1 конкурс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Русские архитекторы: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Кваренги Д.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Воронихин 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Мельников А.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Витберг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Стасов В.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1857364"/>
            <a:ext cx="2428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2 конкурс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Русские архитекторы: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Тон К.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Шестаков Ф.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Татищев А.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Кутепов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Таманский И.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928926" y="1285860"/>
            <a:ext cx="571504" cy="4286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3504" y="1214422"/>
            <a:ext cx="642942" cy="57150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1538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Государь утвердил проект, представленный архитектором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А.Л.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Витбергом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pload.wikimedia.org/wikipedia/ru/thumb/0/00/Zakladka_hrama_Hrista_Spasitelya_1817.jpg/250px-Zakladka_hrama_Hrista_Spasitelya_181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785926"/>
            <a:ext cx="4262459" cy="333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828680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12 октября 1817 года состоялась торжественная закладка Храма Христа Спасителя на Воробьевых горах, между Смоленской и Калужской дорогами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214950"/>
            <a:ext cx="828680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Вскоре возникли проблемы, связанные с непрочностью почвы, имеющей подземные ручьи. В 1826 году строительство храма было прекращено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6 из 20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3028950" cy="3810000"/>
          </a:xfrm>
          <a:prstGeom prst="rect">
            <a:avLst/>
          </a:prstGeom>
          <a:noFill/>
        </p:spPr>
      </p:pic>
      <p:pic>
        <p:nvPicPr>
          <p:cNvPr id="2" name="Picture 2" descr="Картинка 1 из 205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214554"/>
            <a:ext cx="3228975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996600"/>
                </a:solidFill>
              </a:rPr>
              <a:t>10 апреля 1832 года Император Николай</a:t>
            </a:r>
            <a:r>
              <a:rPr lang="en-US" sz="2000" b="1" dirty="0" smtClean="0">
                <a:solidFill>
                  <a:srgbClr val="996600"/>
                </a:solidFill>
              </a:rPr>
              <a:t> I</a:t>
            </a:r>
            <a:r>
              <a:rPr lang="ru-RU" sz="2000" b="1" dirty="0" smtClean="0">
                <a:solidFill>
                  <a:srgbClr val="996600"/>
                </a:solidFill>
              </a:rPr>
              <a:t> утвердил новый проект Храма, составленный архитектором К.А. Тоном.    </a:t>
            </a:r>
            <a:endParaRPr lang="ru-RU" sz="2000" b="1" dirty="0">
              <a:solidFill>
                <a:srgbClr val="99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28652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Проект архитектора К. Тона</a:t>
            </a:r>
            <a:endParaRPr lang="ru-RU" b="1" dirty="0">
              <a:solidFill>
                <a:srgbClr val="99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628652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Брюллов Н.П. Портрет К. Тона</a:t>
            </a:r>
            <a:endParaRPr lang="ru-RU" b="1" dirty="0">
              <a:solidFill>
                <a:srgbClr val="99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122" name="Picture 2" descr="Картинка 8 из 11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5076825" cy="3800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Николай 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 лично избрал место для сооружения храма – на берегу реки Москвы, неподалеку от Кремля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2143116"/>
            <a:ext cx="2857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Алексеевский монастырь и церковь Всех святых, находившиеся на этом месте были разрушены, монастырь переведен в Сокольники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5786" y="142852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Хронология строительства Храма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8596" y="5929330"/>
            <a:ext cx="8215370" cy="714380"/>
            <a:chOff x="428596" y="5929330"/>
            <a:chExt cx="8215370" cy="714380"/>
          </a:xfrm>
        </p:grpSpPr>
        <p:sp>
          <p:nvSpPr>
            <p:cNvPr id="4" name="Куб 3"/>
            <p:cNvSpPr/>
            <p:nvPr/>
          </p:nvSpPr>
          <p:spPr>
            <a:xfrm>
              <a:off x="428596" y="5929330"/>
              <a:ext cx="8215370" cy="71438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472" y="6215082"/>
              <a:ext cx="7786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10.09.1839 год – торжественная закладка Храма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28596" y="5072074"/>
            <a:ext cx="8215370" cy="714380"/>
            <a:chOff x="428596" y="5929330"/>
            <a:chExt cx="8215370" cy="714380"/>
          </a:xfrm>
        </p:grpSpPr>
        <p:sp>
          <p:nvSpPr>
            <p:cNvPr id="9" name="Куб 8"/>
            <p:cNvSpPr/>
            <p:nvPr/>
          </p:nvSpPr>
          <p:spPr>
            <a:xfrm>
              <a:off x="428596" y="5929330"/>
              <a:ext cx="8215370" cy="71438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472" y="6215082"/>
              <a:ext cx="7786742" cy="37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1841 год – стены выровнены </a:t>
              </a:r>
              <a:r>
                <a:rPr lang="ru-RU" b="1" smtClean="0">
                  <a:solidFill>
                    <a:srgbClr val="002060"/>
                  </a:solidFill>
                </a:rPr>
                <a:t>с </a:t>
              </a:r>
              <a:r>
                <a:rPr lang="ru-RU" b="1" smtClean="0">
                  <a:solidFill>
                    <a:srgbClr val="002060"/>
                  </a:solidFill>
                </a:rPr>
                <a:t>поверхностью </a:t>
              </a:r>
              <a:r>
                <a:rPr lang="ru-RU" b="1" dirty="0" smtClean="0">
                  <a:solidFill>
                    <a:srgbClr val="002060"/>
                  </a:solidFill>
                </a:rPr>
                <a:t>цоколя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8596" y="4143380"/>
            <a:ext cx="8286808" cy="714380"/>
            <a:chOff x="353226" y="5929330"/>
            <a:chExt cx="8215370" cy="714380"/>
          </a:xfrm>
        </p:grpSpPr>
        <p:sp>
          <p:nvSpPr>
            <p:cNvPr id="13" name="Куб 12"/>
            <p:cNvSpPr/>
            <p:nvPr/>
          </p:nvSpPr>
          <p:spPr>
            <a:xfrm>
              <a:off x="353226" y="5929330"/>
              <a:ext cx="8215370" cy="71438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5291" y="6215082"/>
              <a:ext cx="793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1846 год – сведен свод большого купола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7158" y="3071810"/>
            <a:ext cx="8286808" cy="729624"/>
            <a:chOff x="428596" y="5929330"/>
            <a:chExt cx="8215370" cy="714380"/>
          </a:xfrm>
        </p:grpSpPr>
        <p:sp>
          <p:nvSpPr>
            <p:cNvPr id="18" name="Куб 17"/>
            <p:cNvSpPr/>
            <p:nvPr/>
          </p:nvSpPr>
          <p:spPr>
            <a:xfrm>
              <a:off x="428596" y="5929330"/>
              <a:ext cx="8215370" cy="71438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0661" y="6215081"/>
              <a:ext cx="7857554" cy="36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1849 год – установка металлических крыш  и глав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28596" y="2000238"/>
            <a:ext cx="8358246" cy="928696"/>
            <a:chOff x="428596" y="5929330"/>
            <a:chExt cx="8215370" cy="730362"/>
          </a:xfrm>
        </p:grpSpPr>
        <p:sp>
          <p:nvSpPr>
            <p:cNvPr id="21" name="Куб 20"/>
            <p:cNvSpPr/>
            <p:nvPr/>
          </p:nvSpPr>
          <p:spPr>
            <a:xfrm>
              <a:off x="428596" y="5929330"/>
              <a:ext cx="8215370" cy="71438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9030" y="6154058"/>
              <a:ext cx="7786742" cy="505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1860 год – разобраны наружные леса; Храм впервые предстал </a:t>
              </a: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                   перед народом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28596" y="785792"/>
            <a:ext cx="8501122" cy="918906"/>
            <a:chOff x="428596" y="5645555"/>
            <a:chExt cx="8215370" cy="584493"/>
          </a:xfrm>
        </p:grpSpPr>
        <p:sp>
          <p:nvSpPr>
            <p:cNvPr id="24" name="Куб 23"/>
            <p:cNvSpPr/>
            <p:nvPr/>
          </p:nvSpPr>
          <p:spPr>
            <a:xfrm>
              <a:off x="428596" y="5645555"/>
              <a:ext cx="8215370" cy="584493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9030" y="5815820"/>
              <a:ext cx="7934503" cy="41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1881 год – закончены работы по устройству набережной и площади</a:t>
              </a: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                   перед Храмом  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 descr="Картинка 5 из 11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14422"/>
            <a:ext cx="5786478" cy="54848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285728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26 мая 1883 года состоялось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Торжественное освящение Храма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288</TotalTime>
  <Words>528</Words>
  <Application>Microsoft Office PowerPoint</Application>
  <PresentationFormat>Экран (4:3)</PresentationFormat>
  <Paragraphs>85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62</cp:revision>
  <dcterms:created xsi:type="dcterms:W3CDTF">2011-12-06T17:45:00Z</dcterms:created>
  <dcterms:modified xsi:type="dcterms:W3CDTF">2012-02-17T10:20:02Z</dcterms:modified>
</cp:coreProperties>
</file>