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2" r:id="rId3"/>
    <p:sldId id="263" r:id="rId4"/>
    <p:sldId id="264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9E4D3-131E-44AB-97E5-CFF9D7ABCB53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F8A1F-BE18-4060-BD6A-4FC29985E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13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4BD9B999-D693-4F02-9C7F-91AC3481B4D0}" type="slidenum">
              <a:rPr lang="ru-RU" sz="1200"/>
              <a:pPr eaLnBrk="1" hangingPunct="1"/>
              <a:t>4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2CB5-3867-40A0-A603-131293875578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2016-53AE-44E3-A7F5-EACF9240A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34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2CB5-3867-40A0-A603-131293875578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2016-53AE-44E3-A7F5-EACF9240A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929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2CB5-3867-40A0-A603-131293875578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2016-53AE-44E3-A7F5-EACF9240A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66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2CB5-3867-40A0-A603-131293875578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2016-53AE-44E3-A7F5-EACF9240A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30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2CB5-3867-40A0-A603-131293875578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2016-53AE-44E3-A7F5-EACF9240A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2CB5-3867-40A0-A603-131293875578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2016-53AE-44E3-A7F5-EACF9240A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80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2CB5-3867-40A0-A603-131293875578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2016-53AE-44E3-A7F5-EACF9240A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577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2CB5-3867-40A0-A603-131293875578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2016-53AE-44E3-A7F5-EACF9240A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56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2CB5-3867-40A0-A603-131293875578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2016-53AE-44E3-A7F5-EACF9240A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660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2CB5-3867-40A0-A603-131293875578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2016-53AE-44E3-A7F5-EACF9240A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03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2CB5-3867-40A0-A603-131293875578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2016-53AE-44E3-A7F5-EACF9240A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65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52CB5-3867-40A0-A603-131293875578}" type="datetimeFigureOut">
              <a:rPr lang="ru-RU" smtClean="0"/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02016-53AE-44E3-A7F5-EACF9240A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75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11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200150"/>
            <a:ext cx="7705725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10"/>
          <p:cNvSpPr txBox="1">
            <a:spLocks noChangeArrowheads="1"/>
          </p:cNvSpPr>
          <p:nvPr/>
        </p:nvSpPr>
        <p:spPr bwMode="auto">
          <a:xfrm>
            <a:off x="1233488" y="536575"/>
            <a:ext cx="73136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/>
              <a:t>К о с м и ч е с к и е   и с с л е д о в а н и я</a:t>
            </a:r>
          </a:p>
        </p:txBody>
      </p:sp>
    </p:spTree>
    <p:extLst>
      <p:ext uri="{BB962C8B-B14F-4D97-AF65-F5344CB8AC3E}">
        <p14:creationId xmlns:p14="http://schemas.microsoft.com/office/powerpoint/2010/main" val="1130294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136650"/>
            <a:ext cx="5584825" cy="549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971550" y="260350"/>
          <a:ext cx="2374900" cy="439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Точечный рисунок" r:id="rId5" imgW="2200582" imgH="3895238" progId="Paint.Picture">
                  <p:embed/>
                </p:oleObj>
              </mc:Choice>
              <mc:Fallback>
                <p:oleObj name="Точечный рисунок" r:id="rId5" imgW="2200582" imgH="38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60350"/>
                        <a:ext cx="2374900" cy="439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395663" y="392113"/>
            <a:ext cx="5341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000"/>
              <a:t>В ы р у б к а   л е с а.</a:t>
            </a:r>
          </a:p>
        </p:txBody>
      </p:sp>
    </p:spTree>
    <p:extLst>
      <p:ext uri="{BB962C8B-B14F-4D97-AF65-F5344CB8AC3E}">
        <p14:creationId xmlns:p14="http://schemas.microsoft.com/office/powerpoint/2010/main" val="4220646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46100"/>
            <a:ext cx="7575550" cy="585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785938" y="479425"/>
            <a:ext cx="6415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896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11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28725"/>
            <a:ext cx="7561263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1290638" y="508000"/>
            <a:ext cx="731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000"/>
              <a:t>Т р а н с п о р т </a:t>
            </a:r>
          </a:p>
        </p:txBody>
      </p:sp>
    </p:spTree>
    <p:extLst>
      <p:ext uri="{BB962C8B-B14F-4D97-AF65-F5344CB8AC3E}">
        <p14:creationId xmlns:p14="http://schemas.microsoft.com/office/powerpoint/2010/main" val="3625508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12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1244600"/>
            <a:ext cx="7634287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1320800" y="434975"/>
            <a:ext cx="72866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400"/>
              <a:t>Взрывы, испытания оружия.</a:t>
            </a:r>
          </a:p>
        </p:txBody>
      </p:sp>
    </p:spTree>
    <p:extLst>
      <p:ext uri="{BB962C8B-B14F-4D97-AF65-F5344CB8AC3E}">
        <p14:creationId xmlns:p14="http://schemas.microsoft.com/office/powerpoint/2010/main" val="2256998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1127125"/>
            <a:ext cx="7489825" cy="534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219200" y="363538"/>
            <a:ext cx="731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000"/>
              <a:t>Добыча полезных ископаемых</a:t>
            </a:r>
          </a:p>
        </p:txBody>
      </p:sp>
    </p:spTree>
    <p:extLst>
      <p:ext uri="{BB962C8B-B14F-4D97-AF65-F5344CB8AC3E}">
        <p14:creationId xmlns:p14="http://schemas.microsoft.com/office/powerpoint/2010/main" val="44621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447675"/>
            <a:ext cx="7315200" cy="581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38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600" smtClean="0">
                <a:solidFill>
                  <a:srgbClr val="F33333"/>
                </a:solidFill>
              </a:rPr>
              <a:t>П О М Н И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17638"/>
            <a:ext cx="7620000" cy="490061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6600" smtClean="0">
                <a:solidFill>
                  <a:srgbClr val="F33333"/>
                </a:solidFill>
              </a:rPr>
              <a:t>Будущее планеты – это твое будущее! </a:t>
            </a:r>
          </a:p>
          <a:p>
            <a:pPr algn="ctr" eaLnBrk="1" hangingPunct="1">
              <a:buFontTx/>
              <a:buNone/>
            </a:pPr>
            <a:r>
              <a:rPr lang="ru-RU" sz="6600" smtClean="0">
                <a:solidFill>
                  <a:srgbClr val="F33333"/>
                </a:solidFill>
              </a:rPr>
              <a:t>И оно зависит </a:t>
            </a:r>
          </a:p>
          <a:p>
            <a:pPr algn="ctr" eaLnBrk="1" hangingPunct="1">
              <a:buFontTx/>
              <a:buNone/>
            </a:pPr>
            <a:r>
              <a:rPr lang="ru-RU" sz="6600" smtClean="0">
                <a:solidFill>
                  <a:srgbClr val="F33333"/>
                </a:solidFill>
              </a:rPr>
              <a:t>только от тебя!</a:t>
            </a:r>
          </a:p>
        </p:txBody>
      </p:sp>
    </p:spTree>
    <p:extLst>
      <p:ext uri="{BB962C8B-B14F-4D97-AF65-F5344CB8AC3E}">
        <p14:creationId xmlns:p14="http://schemas.microsoft.com/office/powerpoint/2010/main" val="140608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Экран (4:3)</PresentationFormat>
  <Paragraphs>10</Paragraphs>
  <Slides>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 О М Н 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2012-09-23T18:56:33Z</dcterms:created>
  <dcterms:modified xsi:type="dcterms:W3CDTF">2012-09-23T19:01:31Z</dcterms:modified>
</cp:coreProperties>
</file>