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4" autoAdjust="0"/>
    <p:restoredTop sz="94660"/>
  </p:normalViewPr>
  <p:slideViewPr>
    <p:cSldViewPr>
      <p:cViewPr>
        <p:scale>
          <a:sx n="70" d="100"/>
          <a:sy n="70" d="100"/>
        </p:scale>
        <p:origin x="-5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2207E-5C1B-4489-B296-720A6811EA2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9A7E2-7C29-4BA5-86FB-AB3A57888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9A7E2-7C29-4BA5-86FB-AB3A57888FE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9A7E2-7C29-4BA5-86FB-AB3A57888FE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BDA4392-2E95-49FB-8E31-7842737345E3}" type="datetimeFigureOut">
              <a:rPr lang="ru-RU" smtClean="0"/>
              <a:pPr/>
              <a:t>20.10.2012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001E30-5D1D-4885-868F-27207FDA84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858180" cy="1571636"/>
          </a:xfrm>
        </p:spPr>
        <p:txBody>
          <a:bodyPr>
            <a:normAutofit/>
          </a:bodyPr>
          <a:lstStyle/>
          <a:p>
            <a:r>
              <a:rPr lang="ru-RU" dirty="0" smtClean="0"/>
              <a:t>Противопожарная </a:t>
            </a:r>
            <a:br>
              <a:rPr lang="ru-RU" dirty="0" smtClean="0"/>
            </a:br>
            <a:r>
              <a:rPr lang="ru-RU" dirty="0" smtClean="0"/>
              <a:t>безопасность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24547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K:\DCIM\101MSDCF\DSC01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45550" y="3714752"/>
            <a:ext cx="4857784" cy="3143248"/>
          </a:xfrm>
          <a:prstGeom prst="rect">
            <a:avLst/>
          </a:prstGeom>
          <a:noFill/>
        </p:spPr>
      </p:pic>
      <p:pic>
        <p:nvPicPr>
          <p:cNvPr id="5" name="Picture 2" descr="K:\DCIM\101MSDCF\DSC01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7950" y="3867152"/>
            <a:ext cx="4857784" cy="3143248"/>
          </a:xfrm>
          <a:prstGeom prst="rect">
            <a:avLst/>
          </a:prstGeom>
          <a:noFill/>
        </p:spPr>
      </p:pic>
      <p:pic>
        <p:nvPicPr>
          <p:cNvPr id="6" name="Picture 2" descr="K:\DCIM\101MSDCF\DSC0137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00100" y="2071678"/>
            <a:ext cx="7500990" cy="40005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4414" y="6215082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Подготовила  замдиректора   по ВР     Е.А.Санкова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100" dirty="0" smtClean="0"/>
              <a:t>Сколько лет огонь угрожает людям, почти столько же они пытаются найти от него защиту. Можно назвать много факторов, влияющих на увеличение пожаров в современном мире, но самым важным является человеческий фактор.</a:t>
            </a:r>
          </a:p>
          <a:p>
            <a:pPr algn="just">
              <a:buNone/>
            </a:pPr>
            <a:r>
              <a:rPr lang="ru-RU" sz="3100" dirty="0" smtClean="0"/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100" dirty="0" smtClean="0"/>
              <a:t>Проблема пожаров остро стоит не только в нашей стране, но и в нашем городе. За последние годы значительно увеличилось количество пожаров, которые произошли по вине человека. Часто причиной пожара является детская шалость. Родители подходят к этой проблеме недостаточно серьёзно. </a:t>
            </a:r>
          </a:p>
          <a:p>
            <a:pPr algn="just">
              <a:buNone/>
            </a:pPr>
            <a:endParaRPr lang="ru-RU" sz="31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3100" dirty="0" smtClean="0"/>
              <a:t>Чтобы изменить отношение человека к этой происходящему, нужно уже на школьном этапе развития ребёнка начинать заниматься этой проблемой. </a:t>
            </a:r>
          </a:p>
          <a:p>
            <a:pPr algn="just">
              <a:buNone/>
            </a:pPr>
            <a:endParaRPr lang="ru-RU" sz="31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3100" dirty="0" smtClean="0"/>
              <a:t>Необходимо изменить сознание и отношение людей к противопожарной безопасности, а детский возраст является самым благоприятным для формирования правил пожарной безопасности. Школе и родителям надо объединить усилия, для того, чтобы уберечь детей от возможной трагедии, необходима целенаправленная работа над формированием у них культуры  пожаробезопасного  поведени</a:t>
            </a:r>
            <a:r>
              <a:rPr lang="ru-RU" dirty="0" smtClean="0"/>
              <a:t>я.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DCIM\101MSDCF\DSC013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 rot="10800000" flipV="1">
            <a:off x="3786182" y="142852"/>
            <a:ext cx="5143536" cy="650085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1"/>
            <a:ext cx="6143668" cy="6857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29 ноября   2011 года  </a:t>
            </a:r>
            <a:r>
              <a:rPr lang="ru-RU" dirty="0" smtClean="0"/>
              <a:t>с целью формирования у детей осознанного и ответственного отношения к выполнению правил пожарной безопасности, вооружение  учащихся  знаниями, умениями и навыками,  необходимыми для действия в экстремальных ситуациях,    МОУ СОШ № 5 совместно с туристической фирмой «Елена-Тур»  организована   и проведена   экскурсионная   поездка  в  пожарную часть № 28  г. Новочеркасска.</a:t>
            </a:r>
          </a:p>
          <a:p>
            <a:r>
              <a:rPr lang="ru-RU" b="1" dirty="0" smtClean="0"/>
              <a:t>Задачи </a:t>
            </a:r>
            <a:r>
              <a:rPr lang="ru-RU" b="1" dirty="0"/>
              <a:t> </a:t>
            </a:r>
            <a:r>
              <a:rPr lang="ru-RU" b="1" dirty="0" smtClean="0"/>
              <a:t>экскурсии были следующие:</a:t>
            </a:r>
            <a:endParaRPr lang="ru-RU" dirty="0" smtClean="0"/>
          </a:p>
          <a:p>
            <a:r>
              <a:rPr lang="ru-RU" b="1" dirty="0" smtClean="0"/>
              <a:t>Образовательные </a:t>
            </a:r>
          </a:p>
          <a:p>
            <a:pPr lvl="1"/>
            <a:r>
              <a:rPr lang="ru-RU" dirty="0"/>
              <a:t>п</a:t>
            </a:r>
            <a:r>
              <a:rPr lang="ru-RU" dirty="0" smtClean="0"/>
              <a:t>ознакомить с историей возникновения огня;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ать понятие детям, что огонь бывает другом, а бывает и врагом.</a:t>
            </a:r>
          </a:p>
          <a:p>
            <a:r>
              <a:rPr lang="ru-RU" b="1" dirty="0" smtClean="0"/>
              <a:t>Развивающие </a:t>
            </a:r>
          </a:p>
          <a:p>
            <a:pPr lvl="1"/>
            <a:r>
              <a:rPr lang="ru-RU" dirty="0"/>
              <a:t>ф</a:t>
            </a:r>
            <a:r>
              <a:rPr lang="ru-RU" dirty="0" smtClean="0"/>
              <a:t>ормировать умение реально оценивать возможную опасность;</a:t>
            </a:r>
          </a:p>
          <a:p>
            <a:pPr lvl="1"/>
            <a:r>
              <a:rPr lang="ru-RU" dirty="0"/>
              <a:t>п</a:t>
            </a:r>
            <a:r>
              <a:rPr lang="ru-RU" dirty="0" smtClean="0"/>
              <a:t>омочь детям запомнить правила пожарной безопасности.</a:t>
            </a:r>
          </a:p>
          <a:p>
            <a:r>
              <a:rPr lang="ru-RU" b="1" dirty="0" smtClean="0"/>
              <a:t>Воспитательные </a:t>
            </a:r>
          </a:p>
          <a:p>
            <a:pPr lvl="1"/>
            <a:r>
              <a:rPr lang="ru-RU" dirty="0"/>
              <a:t>в</a:t>
            </a:r>
            <a:r>
              <a:rPr lang="ru-RU" dirty="0" smtClean="0"/>
              <a:t>оспитывать чувство осторожности и самосохранения;</a:t>
            </a:r>
          </a:p>
          <a:p>
            <a:pPr lvl="1"/>
            <a:r>
              <a:rPr lang="ru-RU" dirty="0"/>
              <a:t>в</a:t>
            </a:r>
            <a:r>
              <a:rPr lang="ru-RU" dirty="0" smtClean="0"/>
              <a:t>оспитывать в детях уверенность в своих силах  перед огнем;</a:t>
            </a:r>
          </a:p>
          <a:p>
            <a:pPr lvl="1"/>
            <a:r>
              <a:rPr lang="ru-RU" dirty="0"/>
              <a:t>в</a:t>
            </a:r>
            <a:r>
              <a:rPr lang="ru-RU" dirty="0" smtClean="0"/>
              <a:t>оспитывать чувства благодарности людям, которые помогают нам в трудных ситуациях.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857232"/>
            <a:ext cx="3714776" cy="34778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/>
                </a:solidFill>
              </a:rPr>
              <a:t>Да, огонь бывает разный,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Бледно-желтый, ярко-красный,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Синий или золотой,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Огонь добрый, огонь злой.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Злой огонь - огонь пожара,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Злой огонь - огонь войны.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От безжалостного жара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Дни темны, поля черны.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Жители земного шара,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Граждане любой страны,</a:t>
            </a:r>
          </a:p>
          <a:p>
            <a:r>
              <a:rPr lang="ru-RU" sz="2000" dirty="0" smtClean="0">
                <a:solidFill>
                  <a:schemeClr val="bg2"/>
                </a:solidFill>
              </a:rPr>
              <a:t>Злой огонь гасить должны.</a:t>
            </a:r>
            <a:endParaRPr lang="ru-RU" sz="2000" dirty="0">
              <a:solidFill>
                <a:schemeClr val="bg2"/>
              </a:solidFill>
            </a:endParaRPr>
          </a:p>
        </p:txBody>
      </p:sp>
      <p:pic>
        <p:nvPicPr>
          <p:cNvPr id="5" name="Picture 6" descr="MPj040733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42852"/>
            <a:ext cx="500066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85728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Экскурсовод пожарной части № 28  г. Новочеркасска   Елена Юрьевна  познакомила ребят</a:t>
            </a:r>
          </a:p>
          <a:p>
            <a:pPr algn="ctr"/>
            <a:r>
              <a:rPr lang="ru-RU" dirty="0" smtClean="0"/>
              <a:t> с историей возникновения пожарных частей,  наглядно показала </a:t>
            </a:r>
          </a:p>
          <a:p>
            <a:pPr algn="ctr"/>
            <a:r>
              <a:rPr lang="ru-RU" dirty="0" smtClean="0"/>
              <a:t>современные  костюмы пожарников, рассказала  о том, как с течением времени  изменялись   технические средства  тушения пожаров.</a:t>
            </a:r>
          </a:p>
          <a:p>
            <a:pPr algn="ctr"/>
            <a:r>
              <a:rPr lang="ru-RU" dirty="0" smtClean="0"/>
              <a:t>А пожарный автомобиль стал настоящим сюрпризом  для ребят.  Дети не только </a:t>
            </a:r>
          </a:p>
          <a:p>
            <a:pPr algn="ctr"/>
            <a:r>
              <a:rPr lang="ru-RU" dirty="0" smtClean="0"/>
              <a:t>увидели огромную машину с  длинными  лестницами , но и смогли посидеть </a:t>
            </a:r>
          </a:p>
          <a:p>
            <a:pPr algn="ctr"/>
            <a:r>
              <a:rPr lang="ru-RU" dirty="0" smtClean="0"/>
              <a:t>за рулём  большого  грузовика.</a:t>
            </a:r>
            <a:endParaRPr lang="ru-RU" dirty="0"/>
          </a:p>
        </p:txBody>
      </p:sp>
      <p:pic>
        <p:nvPicPr>
          <p:cNvPr id="1026" name="Picture 2" descr="K:\DCIM\101MSDCF\DSC0138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00100" y="2643182"/>
            <a:ext cx="7286676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DCIM\101MSDCF\DSC0138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4071966" cy="4214842"/>
          </a:xfrm>
          <a:prstGeom prst="rect">
            <a:avLst/>
          </a:prstGeom>
          <a:noFill/>
        </p:spPr>
      </p:pic>
      <p:pic>
        <p:nvPicPr>
          <p:cNvPr id="2051" name="Picture 3" descr="K:\DCIM\101MSDCF\DSC0139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7686" y="2571744"/>
            <a:ext cx="4572032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DCIM\101MSDCF\DSC0139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285728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 возникновения </a:t>
            </a:r>
            <a:br>
              <a:rPr lang="ru-RU" dirty="0" smtClean="0"/>
            </a:br>
            <a:r>
              <a:rPr lang="ru-RU" dirty="0" smtClean="0"/>
              <a:t>пожаров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571612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неосторожное обращение с огнём;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нарушение правил эксплуатации электроприборов и электрооборудования;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ru-RU" sz="28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замыкание электропроводки;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оставленные костры;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утечка газа;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оставленная свечка;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невнимательность в обращении с пиротехническими средствами;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брошенная сигарета;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800" dirty="0" smtClean="0"/>
              <a:t>молния.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DCIM\101MSDCF\DSC014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214290"/>
            <a:ext cx="8215370" cy="57150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6143644"/>
            <a:ext cx="5347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Мы  помним  о том, что огонь- это не игрушка!</a:t>
            </a:r>
            <a:endParaRPr lang="ru-RU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151</TotalTime>
  <Words>459</Words>
  <Application>Microsoft Office PowerPoint</Application>
  <PresentationFormat>Экран (4:3)</PresentationFormat>
  <Paragraphs>54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Противопожарная  безопасность</vt:lpstr>
      <vt:lpstr>Слайд 2</vt:lpstr>
      <vt:lpstr>Слайд 3</vt:lpstr>
      <vt:lpstr>Слайд 4</vt:lpstr>
      <vt:lpstr>Слайд 5</vt:lpstr>
      <vt:lpstr>Слайд 6</vt:lpstr>
      <vt:lpstr>Слайд 7</vt:lpstr>
      <vt:lpstr>Причины  возникновения  пожаров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Противопожарная  безопасность  детей</dc:title>
  <dc:creator>Admin</dc:creator>
  <cp:lastModifiedBy>Admin</cp:lastModifiedBy>
  <cp:revision>19</cp:revision>
  <dcterms:created xsi:type="dcterms:W3CDTF">2011-11-29T17:59:16Z</dcterms:created>
  <dcterms:modified xsi:type="dcterms:W3CDTF">2012-10-20T17:29:30Z</dcterms:modified>
</cp:coreProperties>
</file>