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85" r:id="rId3"/>
    <p:sldId id="291" r:id="rId4"/>
    <p:sldId id="260" r:id="rId5"/>
    <p:sldId id="292" r:id="rId6"/>
    <p:sldId id="262" r:id="rId7"/>
    <p:sldId id="283" r:id="rId8"/>
    <p:sldId id="295" r:id="rId9"/>
    <p:sldId id="296" r:id="rId10"/>
    <p:sldId id="284" r:id="rId11"/>
    <p:sldId id="277" r:id="rId12"/>
    <p:sldId id="274" r:id="rId13"/>
    <p:sldId id="290" r:id="rId14"/>
    <p:sldId id="29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088346-56CE-4A69-A238-82B7A1C656A5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D1E265-031D-4FC3-8B5B-C84555492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семейном кругу мы жизнь создаем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067128" cy="24093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Занятие по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курсу «Основы религиозных культур и светской этики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                                              Автор – О.Е. </a:t>
            </a:r>
            <a:r>
              <a:rPr lang="ru-RU" dirty="0" err="1" smtClean="0"/>
              <a:t>Жуган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331913" y="333375"/>
            <a:ext cx="6624637" cy="1582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Семейные традиции -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общие события и праздники 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755650" y="2492375"/>
            <a:ext cx="31813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День рождения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5867400" y="2492375"/>
            <a:ext cx="11430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Пасха</a:t>
            </a: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3500438" y="3429000"/>
            <a:ext cx="214312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Новый Год</a:t>
            </a: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684213" y="4365625"/>
            <a:ext cx="416242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Рождество Христово</a:t>
            </a:r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5867400" y="4365625"/>
            <a:ext cx="22669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Масленица</a:t>
            </a:r>
          </a:p>
        </p:txBody>
      </p:sp>
      <p:sp>
        <p:nvSpPr>
          <p:cNvPr id="28682" name="WordArt 10"/>
          <p:cNvSpPr>
            <a:spLocks noChangeArrowheads="1" noChangeShapeType="1" noTextEdit="1"/>
          </p:cNvSpPr>
          <p:nvPr/>
        </p:nvSpPr>
        <p:spPr bwMode="auto">
          <a:xfrm>
            <a:off x="1547813" y="5445125"/>
            <a:ext cx="16192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Юбилей</a:t>
            </a:r>
          </a:p>
        </p:txBody>
      </p:sp>
      <p:sp>
        <p:nvSpPr>
          <p:cNvPr id="28683" name="WordArt 11"/>
          <p:cNvSpPr>
            <a:spLocks noChangeArrowheads="1" noChangeShapeType="1" noTextEdit="1"/>
          </p:cNvSpPr>
          <p:nvPr/>
        </p:nvSpPr>
        <p:spPr bwMode="auto">
          <a:xfrm>
            <a:off x="4572000" y="5516563"/>
            <a:ext cx="29146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День свадьбы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646" y="1021875"/>
            <a:ext cx="7477754" cy="499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 - 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defRPr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Это  близкие и родные люди.</a:t>
            </a:r>
          </a:p>
          <a:p>
            <a:pPr fontAlgn="t">
              <a:defRPr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Это  те люди, которых мы любим, с кого берём пример.</a:t>
            </a:r>
          </a:p>
          <a:p>
            <a:pPr fontAlgn="t">
              <a:defRPr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Это те  люди,  о ком мы заботимся, кому желаем добра и счастья.</a:t>
            </a:r>
          </a:p>
          <a:p>
            <a:pPr fontAlgn="t">
              <a:defRPr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Это наши родители, дедушки, бабушки, сёстры и братья.</a:t>
            </a:r>
          </a:p>
          <a:p>
            <a:pPr>
              <a:buFont typeface="Wingdings" pitchFamily="2" charset="2"/>
              <a:buNone/>
              <a:defRPr/>
            </a:pP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620688"/>
            <a:ext cx="7715250" cy="5834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endParaRPr lang="ru-RU" sz="24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Семья – это счастье, любовь и удача,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 – это летом поездки на дачу.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 – это праздник, семейные даты,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Подарки, покупки, приятные траты.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Рожденье детей, первый шаг, первый лепет,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Мечты о хорошем, волнение и трепет.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 – это труд, друг о друге забота,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 – это много домашней работы.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 – это важно!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 – это сложно!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bea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013176"/>
            <a:ext cx="197961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написать сочинение «Наша дружная семья»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0005" y="3015530"/>
            <a:ext cx="2880227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Мои документы\Мои рисунки\640305-a99a5bf57fa105e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564904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43812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Ключевые понятия урока:</a:t>
            </a:r>
            <a:br>
              <a:rPr lang="ru-RU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семья, венчание, бремя, семейные традиции</a:t>
            </a:r>
            <a:endParaRPr lang="ru-RU" sz="5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/>
              <a:t>Что может быть семьи дороже?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Что может быть семьи дороже? </a:t>
            </a:r>
            <a:br>
              <a:rPr lang="ru-RU" sz="2000" smtClean="0"/>
            </a:br>
            <a:r>
              <a:rPr lang="ru-RU" sz="2000" smtClean="0"/>
              <a:t>Теплом встречает отчий дом, </a:t>
            </a:r>
            <a:br>
              <a:rPr lang="ru-RU" sz="2000" smtClean="0"/>
            </a:br>
            <a:r>
              <a:rPr lang="ru-RU" sz="2000" smtClean="0"/>
              <a:t>Здесь ждут тебя всегда с любовью, </a:t>
            </a:r>
            <a:br>
              <a:rPr lang="ru-RU" sz="2000" smtClean="0"/>
            </a:br>
            <a:r>
              <a:rPr lang="ru-RU" sz="2000" smtClean="0"/>
              <a:t>И провожают в путь с добром! 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Отец и мать, и дети дружно </a:t>
            </a:r>
            <a:br>
              <a:rPr lang="ru-RU" sz="2000" smtClean="0"/>
            </a:br>
            <a:r>
              <a:rPr lang="ru-RU" sz="2000" smtClean="0"/>
              <a:t>Сидят за праздничным столом, </a:t>
            </a:r>
            <a:br>
              <a:rPr lang="ru-RU" sz="2000" smtClean="0"/>
            </a:br>
            <a:r>
              <a:rPr lang="ru-RU" sz="2000" smtClean="0"/>
              <a:t>И вместе им совсем не скучно, </a:t>
            </a:r>
            <a:br>
              <a:rPr lang="ru-RU" sz="2000" smtClean="0"/>
            </a:br>
            <a:r>
              <a:rPr lang="ru-RU" sz="2000" smtClean="0"/>
              <a:t>А интересно впятером. 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Малыш для старших как любимец, </a:t>
            </a:r>
            <a:br>
              <a:rPr lang="ru-RU" sz="2000" smtClean="0"/>
            </a:br>
            <a:r>
              <a:rPr lang="ru-RU" sz="2000" smtClean="0"/>
              <a:t>Родители - во всем мудрей, </a:t>
            </a:r>
            <a:br>
              <a:rPr lang="ru-RU" sz="2000" smtClean="0"/>
            </a:br>
            <a:r>
              <a:rPr lang="ru-RU" sz="2000" smtClean="0"/>
              <a:t>Любимый папа - друг, кормилец, </a:t>
            </a:r>
            <a:br>
              <a:rPr lang="ru-RU" sz="2000" smtClean="0"/>
            </a:br>
            <a:r>
              <a:rPr lang="ru-RU" sz="2000" smtClean="0"/>
              <a:t>А мама ближе всех, родней. 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Любите! И цените счастье! </a:t>
            </a:r>
            <a:br>
              <a:rPr lang="ru-RU" sz="2000" smtClean="0"/>
            </a:br>
            <a:r>
              <a:rPr lang="ru-RU" sz="2000" smtClean="0"/>
              <a:t>Оно рождается в семье, </a:t>
            </a:r>
            <a:br>
              <a:rPr lang="ru-RU" sz="2000" smtClean="0"/>
            </a:br>
            <a:r>
              <a:rPr lang="ru-RU" sz="2000" smtClean="0"/>
              <a:t>Что может быть ее дороже </a:t>
            </a:r>
            <a:br>
              <a:rPr lang="ru-RU" sz="2000" smtClean="0"/>
            </a:br>
            <a:r>
              <a:rPr lang="ru-RU" sz="2000" smtClean="0"/>
              <a:t>На этой сказочной земле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18488" cy="3727450"/>
          </a:xfrm>
        </p:spPr>
        <p:txBody>
          <a:bodyPr>
            <a:normAutofit/>
          </a:bodyPr>
          <a:lstStyle/>
          <a:p>
            <a:pPr marL="514350" indent="-514350" algn="l" eaLnBrk="1" hangingPunct="1">
              <a:buFont typeface="+mj-lt"/>
              <a:buAutoNum type="arabicPeriod"/>
              <a:defRPr/>
            </a:pP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Для чего люди создают семью?</a:t>
            </a:r>
            <a:b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Как вы думаете, в каком случае родители могут сказать о своих детях «Это моя защита и опора в старости»?</a:t>
            </a:r>
            <a:b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Как члены семьи должны относиться друг к другу, чтобы в семье было радостно жить?</a:t>
            </a:r>
          </a:p>
        </p:txBody>
      </p:sp>
      <p:pic>
        <p:nvPicPr>
          <p:cNvPr id="5123" name="Picture 4" descr="OW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 flipV="1">
            <a:off x="8447253" y="7321302"/>
            <a:ext cx="2677475" cy="2880706"/>
          </a:xfrm>
          <a:noFill/>
        </p:spPr>
      </p:pic>
      <p:pic>
        <p:nvPicPr>
          <p:cNvPr id="4" name="Picture 4" descr="OWL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8664" y="6858000"/>
            <a:ext cx="238765" cy="2568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438724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90175"/>
            <a:ext cx="2808312" cy="353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«И сотворил Бог человека по образу Своему, </a:t>
            </a:r>
            <a:b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 образу Божию сотворил его; мужчину и женщину сотворил их. </a:t>
            </a:r>
            <a:b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благословил их Бог, </a:t>
            </a:r>
            <a:b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сказал им Бог: </a:t>
            </a:r>
            <a:b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плодитесь и размножайтесь, и наполняйте землю, и обладайте ею».</a:t>
            </a:r>
            <a:endParaRPr lang="ru-RU" sz="2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адам и ев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1771" y="3356991"/>
            <a:ext cx="3936439" cy="2952329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 что и клад – коли в семье лад.</a:t>
            </a:r>
            <a:b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Дом вести – не бородой трясти.</a:t>
            </a:r>
            <a:b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Когда семья вместе – так и душа на месте.</a:t>
            </a:r>
            <a:b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 семье – и каша гуще.</a:t>
            </a:r>
            <a:b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Один в поле – не воин.</a:t>
            </a:r>
            <a:b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Семья в куче – не страшна и туча.</a:t>
            </a:r>
            <a:b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Сироту пристроить, что храм построить.</a:t>
            </a:r>
            <a:b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600" b="1" i="1" dirty="0" smtClean="0">
                <a:solidFill>
                  <a:schemeClr val="accent2"/>
                </a:solidFill>
              </a:rPr>
              <a:t/>
            </a:r>
            <a:br>
              <a:rPr lang="ru-RU" sz="3600" b="1" i="1" dirty="0" smtClean="0">
                <a:solidFill>
                  <a:schemeClr val="accent2"/>
                </a:solidFill>
              </a:rPr>
            </a:b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17362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179388" y="620713"/>
            <a:ext cx="8713787" cy="58769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Библейская история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600200"/>
            <a:ext cx="78613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2400" dirty="0" smtClean="0"/>
              <a:t>У Ноя было три сына. Уже после потопа Ной  стал выращивать виноград и делать вино. Поскольку он был первым – он не знал всех свойств вина. Не знал, что оно не только веселит сердце человека, но еще и лишает его контроля над собой и усыпляет. Ной выпил сделанное им вино, опьянел и заснул у себя в шатре. Хам – один из сыновей Ноя - вошел в шатер, увидел лежащего на полу отца, и вместо того, чтобы переложить его и укрыть, позвал всю семью, чтобы посмеяться.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</TotalTime>
  <Words>211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В семейном кругу мы жизнь создаем</vt:lpstr>
      <vt:lpstr>Ключевые понятия урока: семья, венчание, бремя, семейные традиции</vt:lpstr>
      <vt:lpstr>Что может быть семьи дороже?</vt:lpstr>
      <vt:lpstr> Для чего люди создают семью?  - Как вы думаете, в каком случае родители могут сказать о своих детях «Это моя защита и опора в старости»?  - Как члены семьи должны относиться друг к другу, чтобы в семье было радостно жить?</vt:lpstr>
      <vt:lpstr>Слайд 5</vt:lpstr>
      <vt:lpstr>«И сотворил Бог человека по образу Своему,  по образу Божию сотворил его; мужчину и женщину сотворил их.  И благословил их Бог,  и сказал им Бог:  плодитесь и размножайтесь, и наполняйте землю, и обладайте ею».</vt:lpstr>
      <vt:lpstr>На что и клад – коли в семье лад. Дом вести – не бородой трясти. Когда семья вместе – так и душа на месте. В семье – и каша гуще.    Один в поле – не воин. Семья в куче – не страшна и туча. Сироту пристроить, что храм построить.      </vt:lpstr>
      <vt:lpstr>Слайд 8</vt:lpstr>
      <vt:lpstr>Библейская история</vt:lpstr>
      <vt:lpstr>Слайд 10</vt:lpstr>
      <vt:lpstr>Слайд 11</vt:lpstr>
      <vt:lpstr>Семья - </vt:lpstr>
      <vt:lpstr>Слайд 13</vt:lpstr>
      <vt:lpstr>Домашнее задание: написать сочинение «Наша дружная семья»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семейном кругу мы жизнь создаем</dc:title>
  <dc:creator>User</dc:creator>
  <cp:lastModifiedBy>User</cp:lastModifiedBy>
  <cp:revision>32</cp:revision>
  <dcterms:created xsi:type="dcterms:W3CDTF">2011-11-24T15:32:21Z</dcterms:created>
  <dcterms:modified xsi:type="dcterms:W3CDTF">2011-11-25T13:49:43Z</dcterms:modified>
</cp:coreProperties>
</file>