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8" r:id="rId5"/>
    <p:sldId id="258" r:id="rId6"/>
    <p:sldId id="264" r:id="rId7"/>
    <p:sldId id="265" r:id="rId8"/>
    <p:sldId id="266" r:id="rId9"/>
    <p:sldId id="267" r:id="rId10"/>
    <p:sldId id="262" r:id="rId11"/>
    <p:sldId id="263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94660"/>
  </p:normalViewPr>
  <p:slideViewPr>
    <p:cSldViewPr>
      <p:cViewPr>
        <p:scale>
          <a:sx n="66" d="100"/>
          <a:sy n="66" d="100"/>
        </p:scale>
        <p:origin x="-66" y="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02C6-8492-43F4-BB42-172A76EBEAAF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EA07-8604-40A5-B90E-421E20257E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02C6-8492-43F4-BB42-172A76EBEAAF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EA07-8604-40A5-B90E-421E20257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02C6-8492-43F4-BB42-172A76EBEAAF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EA07-8604-40A5-B90E-421E20257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02C6-8492-43F4-BB42-172A76EBEAAF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EA07-8604-40A5-B90E-421E20257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02C6-8492-43F4-BB42-172A76EBEAAF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D84EA07-8604-40A5-B90E-421E20257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02C6-8492-43F4-BB42-172A76EBEAAF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EA07-8604-40A5-B90E-421E20257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02C6-8492-43F4-BB42-172A76EBEAAF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EA07-8604-40A5-B90E-421E20257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02C6-8492-43F4-BB42-172A76EBEAAF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EA07-8604-40A5-B90E-421E20257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02C6-8492-43F4-BB42-172A76EBEAAF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EA07-8604-40A5-B90E-421E20257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02C6-8492-43F4-BB42-172A76EBEAAF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EA07-8604-40A5-B90E-421E20257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802C6-8492-43F4-BB42-172A76EBEAAF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4EA07-8604-40A5-B90E-421E20257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65802C6-8492-43F4-BB42-172A76EBEAAF}" type="datetimeFigureOut">
              <a:rPr lang="ru-RU" smtClean="0"/>
              <a:pPr/>
              <a:t>20.02.2012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D84EA07-8604-40A5-B90E-421E20257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\Desktop\&#1057;&#1091;&#1074;&#1086;&#1088;&#1086;&#1074;%20(1)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Александр Васильевич Суворов (1730-1800)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636912"/>
            <a:ext cx="4464496" cy="2880320"/>
          </a:xfrm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4" name="Рисунок 3" descr="сувор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700808"/>
            <a:ext cx="4320480" cy="4973996"/>
          </a:xfrm>
          <a:prstGeom prst="rect">
            <a:avLst/>
          </a:prstGeom>
          <a:ln w="228600" cap="sq" cmpd="thickThin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8" descr="орден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04664"/>
            <a:ext cx="3312368" cy="3290285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4" descr="suvorov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355976" y="1124744"/>
            <a:ext cx="4499412" cy="33843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4" descr="suvorov1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837" y="4005064"/>
            <a:ext cx="3590925" cy="2705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Подведём итоги.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Родился слабым и хилым, но сам добился уважения и чести.</a:t>
            </a:r>
          </a:p>
          <a:p>
            <a:r>
              <a:rPr lang="ru-RU" dirty="0" smtClean="0"/>
              <a:t>Не проиграл ни одного сражения за свою военную карьеру.</a:t>
            </a:r>
          </a:p>
          <a:p>
            <a:r>
              <a:rPr lang="ru-RU" dirty="0" smtClean="0"/>
              <a:t>Имеет очень много орденов, медалей и званий.</a:t>
            </a:r>
          </a:p>
          <a:p>
            <a:r>
              <a:rPr lang="ru-RU" dirty="0" smtClean="0"/>
              <a:t>Великий генералиссимус всех времён и народов.</a:t>
            </a:r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r>
              <a:rPr lang="ru-RU" b="1" u="sng" dirty="0" smtClean="0">
                <a:solidFill>
                  <a:srgbClr val="002060"/>
                </a:solidFill>
              </a:rPr>
              <a:t>МЫ ГОРДИМСЯ ТАКИМИ ЛЮДЬМИ!</a:t>
            </a:r>
          </a:p>
          <a:p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					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Проверим знания.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51510" indent="-514350">
              <a:buNone/>
            </a:pPr>
            <a:r>
              <a:rPr lang="ru-RU" dirty="0" smtClean="0">
                <a:solidFill>
                  <a:srgbClr val="002060"/>
                </a:solidFill>
              </a:rPr>
              <a:t>1. </a:t>
            </a:r>
            <a:r>
              <a:rPr lang="ru-RU" dirty="0" smtClean="0"/>
              <a:t>Как называлась эпоха когда жил Суворов.</a:t>
            </a:r>
          </a:p>
          <a:p>
            <a:pPr marL="651510" indent="-514350">
              <a:buAutoNum type="arabicPeriod"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2.</a:t>
            </a:r>
            <a:r>
              <a:rPr lang="ru-RU" dirty="0" smtClean="0"/>
              <a:t> Что лежало в основе интеллектуального движения той эпохи?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а)</a:t>
            </a:r>
            <a:r>
              <a:rPr lang="ru-RU" dirty="0" smtClean="0"/>
              <a:t> рационализм и свободомыслие.  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б)</a:t>
            </a:r>
            <a:r>
              <a:rPr lang="ru-RU" dirty="0" smtClean="0"/>
              <a:t> уменьшение влияния церкви на социальную жизнь.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3.</a:t>
            </a:r>
            <a:r>
              <a:rPr lang="ru-RU" dirty="0" smtClean="0"/>
              <a:t> Какие два вида орденов были самыми значимыми в военной карьере Суворова?</a:t>
            </a:r>
          </a:p>
          <a:p>
            <a:endParaRPr lang="ru-R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эп просвещен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599" y="4149080"/>
            <a:ext cx="3601187" cy="23964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эпоха просвещения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76672"/>
            <a:ext cx="3384376" cy="3384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эпоха просвещения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980728"/>
            <a:ext cx="3642080" cy="3573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4" descr="suvorov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640" y="3861048"/>
            <a:ext cx="3120008" cy="27787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суворов3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88640"/>
            <a:ext cx="2548880" cy="3478159"/>
          </a:xfrm>
          <a:prstGeom prst="rect">
            <a:avLst/>
          </a:prstGeom>
          <a:ln w="88900" cap="sq" cmpd="thickThin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Рисунок 9" descr="суворо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484784"/>
            <a:ext cx="3582888" cy="4168553"/>
          </a:xfrm>
          <a:prstGeom prst="rect">
            <a:avLst/>
          </a:prstGeom>
          <a:ln w="88900" cap="sq" cmpd="thickThin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уворов (1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462654" y="-571528"/>
            <a:ext cx="10606653" cy="7215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р-т вой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3" y="3134122"/>
            <a:ext cx="4464496" cy="3229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р-т война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60647"/>
            <a:ext cx="4496519" cy="2630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р-т война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2060848"/>
            <a:ext cx="2939579" cy="4037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битва ипри рымник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0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сувор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476672"/>
            <a:ext cx="4144781" cy="4934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60648"/>
            <a:ext cx="3300269" cy="3638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ages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4149080"/>
            <a:ext cx="2448272" cy="2502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suvorov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576" y="548680"/>
            <a:ext cx="7544047" cy="56081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suvorov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4683816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1">
                <a:lumMod val="9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сув училищ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708920"/>
            <a:ext cx="3444579" cy="25801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 descr="suvorov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005064"/>
            <a:ext cx="3456112" cy="25914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707</TotalTime>
  <Words>104</Words>
  <Application>Microsoft Office PowerPoint</Application>
  <PresentationFormat>Экран (4:3)</PresentationFormat>
  <Paragraphs>19</Paragraphs>
  <Slides>12</Slides>
  <Notes>0</Notes>
  <HiddenSlides>1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Александр Васильевич Суворов (1730-1800)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Подведём итоги.</vt:lpstr>
      <vt:lpstr>Проверим знания.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Александр Васильевич Суворов (1730-1800)</dc:title>
  <dc:creator>Аракся</dc:creator>
  <cp:lastModifiedBy>1</cp:lastModifiedBy>
  <cp:revision>75</cp:revision>
  <dcterms:created xsi:type="dcterms:W3CDTF">2012-02-09T14:40:47Z</dcterms:created>
  <dcterms:modified xsi:type="dcterms:W3CDTF">2012-02-20T08:42:54Z</dcterms:modified>
</cp:coreProperties>
</file>