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2" r:id="rId2"/>
    <p:sldId id="280" r:id="rId3"/>
    <p:sldId id="281" r:id="rId4"/>
    <p:sldId id="270" r:id="rId5"/>
    <p:sldId id="268" r:id="rId6"/>
    <p:sldId id="266" r:id="rId7"/>
    <p:sldId id="262" r:id="rId8"/>
    <p:sldId id="274" r:id="rId9"/>
    <p:sldId id="275" r:id="rId10"/>
    <p:sldId id="279" r:id="rId11"/>
    <p:sldId id="278" r:id="rId12"/>
    <p:sldId id="276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2357454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8286808" cy="264320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Классный час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Радужная страна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42852"/>
            <a:ext cx="87154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5357826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Учитель Пятникова М.Г.</a:t>
            </a:r>
          </a:p>
          <a:p>
            <a:r>
              <a:rPr lang="ru-RU" dirty="0" smtClean="0"/>
              <a:t>МБОУ «СОШ № 42»   г.Братска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МУЗЫКА</a:t>
            </a:r>
            <a:endParaRPr lang="ru-RU" sz="6600" b="1" i="1" dirty="0"/>
          </a:p>
        </p:txBody>
      </p:sp>
      <p:pic>
        <p:nvPicPr>
          <p:cNvPr id="6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45720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/>
              <a:t>ЖИВОПИСЬ</a:t>
            </a:r>
            <a:endParaRPr lang="ru-RU" b="1" i="1" dirty="0"/>
          </a:p>
        </p:txBody>
      </p:sp>
      <p:pic>
        <p:nvPicPr>
          <p:cNvPr id="3" name="Содержимое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Р</a:t>
            </a:r>
            <a:r>
              <a:rPr lang="ru-RU" b="1" i="1" dirty="0" smtClean="0">
                <a:solidFill>
                  <a:schemeClr val="accent6"/>
                </a:solidFill>
              </a:rPr>
              <a:t>а</a:t>
            </a:r>
            <a:r>
              <a:rPr lang="ru-RU" b="1" i="1" dirty="0" smtClean="0">
                <a:solidFill>
                  <a:srgbClr val="FFFF00"/>
                </a:solidFill>
              </a:rPr>
              <a:t>д</a:t>
            </a:r>
            <a:r>
              <a:rPr lang="ru-RU" b="1" i="1" dirty="0" smtClean="0">
                <a:solidFill>
                  <a:srgbClr val="00B050"/>
                </a:solidFill>
              </a:rPr>
              <a:t>у</a:t>
            </a:r>
            <a:r>
              <a:rPr lang="ru-RU" b="1" i="1" dirty="0" smtClean="0">
                <a:solidFill>
                  <a:schemeClr val="accent1"/>
                </a:solidFill>
              </a:rPr>
              <a:t>ж</a:t>
            </a:r>
            <a:r>
              <a:rPr lang="ru-RU" b="1" i="1" dirty="0" smtClean="0">
                <a:solidFill>
                  <a:srgbClr val="FF0000"/>
                </a:solidFill>
              </a:rPr>
              <a:t>н</a:t>
            </a:r>
            <a:r>
              <a:rPr lang="ru-RU" b="1" i="1" dirty="0" smtClean="0">
                <a:solidFill>
                  <a:srgbClr val="7030A0"/>
                </a:solidFill>
              </a:rPr>
              <a:t>а</a:t>
            </a:r>
            <a:r>
              <a:rPr lang="ru-RU" b="1" i="1" dirty="0" smtClean="0">
                <a:solidFill>
                  <a:srgbClr val="C00000"/>
                </a:solidFill>
              </a:rPr>
              <a:t>я </a:t>
            </a:r>
            <a:r>
              <a:rPr lang="ru-RU" b="1" i="1" dirty="0" smtClean="0"/>
              <a:t>живопись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14422"/>
            <a:ext cx="4643470" cy="5429288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Arial Black" pitchFamily="34" charset="0"/>
              </a:rPr>
              <a:t>Л.Афремов о себе: </a:t>
            </a:r>
          </a:p>
          <a:p>
            <a:pPr>
              <a:buNone/>
            </a:pPr>
            <a:r>
              <a:rPr lang="ru-RU" sz="1600" i="1" dirty="0" smtClean="0"/>
              <a:t>      «</a:t>
            </a:r>
            <a:r>
              <a:rPr lang="ru-RU" sz="1600" b="1" i="1" dirty="0" smtClean="0"/>
              <a:t>Каждая работа - это результат длительного процесса рисования; каждое полотно рождалось во время творческого поиска; каждая картина наполнена моим внутренним миром. Каждая моя работа приносит различные настроения, цвета и эмоции. Я люблю выражать красоту, гармонию и дух этого мира на своих полотнах. Мое сердце полностью открыто искусству. Я наслаждаюсь созданием вдохновляющих и красивых картин из глубин моей души. Каждая картина отражает мои чувства, страсть и музыку моей души. Настоящее искусство - живое и вдохновляемое человечеством. Я верю в то, что искусство помогает нам освободиться от агрессии и депрессии.»</a:t>
            </a:r>
            <a:endParaRPr lang="ru-RU" sz="1600" b="1" dirty="0" smtClean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7" y="121442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Художник </a:t>
            </a:r>
          </a:p>
          <a:p>
            <a:r>
              <a:rPr lang="ru-RU" i="1" dirty="0" smtClean="0"/>
              <a:t>Леонид Афремов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18849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59293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Коллектив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600" dirty="0" smtClean="0"/>
              <a:t>от лат. </a:t>
            </a:r>
            <a:r>
              <a:rPr lang="ru-RU" sz="3600" dirty="0" err="1" smtClean="0"/>
              <a:t>collectivus</a:t>
            </a:r>
            <a:r>
              <a:rPr lang="ru-RU" sz="3600" dirty="0" smtClean="0"/>
              <a:t> - собирательный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28802"/>
            <a:ext cx="8858312" cy="457203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это группа, объединяющая людей, занятых решением общей  задачи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трудовой,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учебной,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спортивной и др.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endParaRPr lang="ru-RU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Какие мы?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sz="5400" b="1" dirty="0" smtClean="0">
                <a:solidFill>
                  <a:srgbClr val="C00000"/>
                </a:solidFill>
              </a:rPr>
              <a:t>мы разные;</a:t>
            </a:r>
          </a:p>
          <a:p>
            <a:pPr lvl="0"/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единый коллектив – одно целое;</a:t>
            </a:r>
          </a:p>
          <a:p>
            <a:pPr lvl="0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мы весёлые, дружные и позитивные;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Откуда берётся радуга?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329114" cy="5643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Радуга</a:t>
            </a:r>
            <a:r>
              <a:rPr lang="ru-RU" sz="3200" dirty="0" smtClean="0"/>
              <a:t> – одно из самых красивых явлений природы.</a:t>
            </a:r>
          </a:p>
          <a:p>
            <a:endParaRPr lang="ru-RU" sz="3200" dirty="0" smtClean="0"/>
          </a:p>
          <a:p>
            <a:r>
              <a:rPr lang="ru-RU" sz="3200" dirty="0" smtClean="0"/>
              <a:t>Белый луч через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призму </a:t>
            </a:r>
            <a:r>
              <a:rPr lang="ru-RU" sz="3200" dirty="0" smtClean="0"/>
              <a:t>преломляется и образует полоску из цветных линий -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спектр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14942" y="3571876"/>
            <a:ext cx="3571900" cy="28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Подберите синонимы к слову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«р</a:t>
            </a:r>
            <a:r>
              <a:rPr lang="ru-RU" b="1" i="1" dirty="0" smtClean="0">
                <a:solidFill>
                  <a:schemeClr val="accent4"/>
                </a:solidFill>
              </a:rPr>
              <a:t>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b="1" i="1" dirty="0" smtClean="0">
                <a:solidFill>
                  <a:srgbClr val="FF0000"/>
                </a:solidFill>
              </a:rPr>
              <a:t>у</a:t>
            </a:r>
            <a:r>
              <a:rPr lang="ru-RU" b="1" i="1" dirty="0" smtClean="0">
                <a:solidFill>
                  <a:srgbClr val="00B0F0"/>
                </a:solidFill>
              </a:rPr>
              <a:t>ж</a:t>
            </a:r>
            <a:r>
              <a:rPr lang="ru-RU" b="1" i="1" dirty="0" smtClean="0">
                <a:solidFill>
                  <a:srgbClr val="7030A0"/>
                </a:solidFill>
              </a:rPr>
              <a:t>н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357718" cy="4525963"/>
          </a:xfrm>
        </p:spPr>
        <p:txBody>
          <a:bodyPr>
            <a:normAutofit fontScale="90000" lnSpcReduction="1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светлое,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красочное,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яркое,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веселое,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радостное,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праздничное 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 noGrp="1"/>
          </p:cNvSpPr>
          <p:nvPr>
            <p:ph sz="half" idx="1"/>
          </p:nvPr>
        </p:nvSpPr>
        <p:spPr>
          <a:xfrm>
            <a:off x="285720" y="3786190"/>
            <a:ext cx="4038600" cy="2339973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Большой толково-фразеологический словарь 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Михельсона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радужное настроение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иноск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.) — веселое, полное надежд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357298"/>
            <a:ext cx="40005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err="1" smtClean="0">
                <a:latin typeface="+mj-lt"/>
                <a:ea typeface="+mj-ea"/>
                <a:cs typeface="+mj-cs"/>
              </a:rPr>
              <a:t>ра́дужный</a:t>
            </a:r>
            <a:r>
              <a:rPr lang="ru-RU" sz="2700" b="1" dirty="0" smtClean="0">
                <a:latin typeface="+mj-lt"/>
                <a:ea typeface="+mj-ea"/>
                <a:cs typeface="+mj-cs"/>
              </a:rPr>
              <a:t> — имеющий цвета радуги, многоцветный.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j-lt"/>
                <a:ea typeface="+mj-ea"/>
                <a:cs typeface="+mj-cs"/>
              </a:rPr>
              <a:t>Малый академический словарь</a:t>
            </a:r>
            <a:endParaRPr lang="ru-RU" sz="27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0" y="2643182"/>
            <a:ext cx="8643938" cy="207170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Что ещё бывает «радужным»?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429132"/>
            <a:ext cx="2771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Что </a:t>
            </a:r>
            <a:r>
              <a:rPr lang="ru-RU" b="1" i="1" dirty="0" smtClean="0">
                <a:solidFill>
                  <a:srgbClr val="C00000"/>
                </a:solidFill>
              </a:rPr>
              <a:t>может </a:t>
            </a:r>
            <a:r>
              <a:rPr lang="ru-RU" b="1" i="1" dirty="0" smtClean="0">
                <a:solidFill>
                  <a:srgbClr val="00B050"/>
                </a:solidFill>
              </a:rPr>
              <a:t>настроить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 </a:t>
            </a:r>
            <a:r>
              <a:rPr lang="ru-RU" b="1" i="1" dirty="0" smtClean="0">
                <a:solidFill>
                  <a:srgbClr val="FF0000"/>
                </a:solidFill>
              </a:rPr>
              <a:t>на </a:t>
            </a:r>
            <a:r>
              <a:rPr lang="ru-RU" b="1" i="1" dirty="0" smtClean="0">
                <a:solidFill>
                  <a:schemeClr val="accent6"/>
                </a:solidFill>
              </a:rPr>
              <a:t>радужный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chemeClr val="accent5"/>
                </a:solidFill>
              </a:rPr>
              <a:t>лад</a:t>
            </a:r>
            <a:r>
              <a:rPr lang="ru-RU" b="1" i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200" i="1" dirty="0" smtClean="0"/>
              <a:t>доброта окружающих людей	</a:t>
            </a:r>
            <a:endParaRPr lang="ru-RU" sz="4200" dirty="0" smtClean="0"/>
          </a:p>
          <a:p>
            <a:r>
              <a:rPr lang="ru-RU" sz="4200" i="1" dirty="0" smtClean="0"/>
              <a:t>прикосновение к прекрасному</a:t>
            </a:r>
            <a:endParaRPr lang="ru-RU" sz="4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Красота природы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71802" y="1428736"/>
            <a:ext cx="29289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Красота произведений искусства</a:t>
            </a:r>
            <a:br>
              <a:rPr lang="ru-RU" sz="3600" b="1" dirty="0" smtClean="0"/>
            </a:br>
            <a:r>
              <a:rPr lang="ru-RU" sz="3600" b="1" i="1" dirty="0" smtClean="0"/>
              <a:t>ТАНЕЦ</a:t>
            </a:r>
            <a:endParaRPr lang="ru-RU" b="1" i="1" dirty="0"/>
          </a:p>
        </p:txBody>
      </p:sp>
      <p:pic>
        <p:nvPicPr>
          <p:cNvPr id="7" name="Содержимое 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5"/>
            <a:ext cx="4000528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255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Коллектив  от лат. collectivus - собирательный  </vt:lpstr>
      <vt:lpstr>Какие мы?</vt:lpstr>
      <vt:lpstr>Откуда берётся радуга? </vt:lpstr>
      <vt:lpstr>Подберите синонимы к слову «радужное» </vt:lpstr>
      <vt:lpstr>Что ещё бывает «радужным»?</vt:lpstr>
      <vt:lpstr>Что может настроить нас на радужный лад? </vt:lpstr>
      <vt:lpstr>Красота природы </vt:lpstr>
      <vt:lpstr>Красота произведений искусства ТАНЕЦ</vt:lpstr>
      <vt:lpstr>МУЗЫКА</vt:lpstr>
      <vt:lpstr>ЖИВОПИСЬ</vt:lpstr>
      <vt:lpstr>Радужная живопись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40</cp:revision>
  <dcterms:modified xsi:type="dcterms:W3CDTF">2012-10-11T17:08:55Z</dcterms:modified>
</cp:coreProperties>
</file>