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8"/>
  </p:notesMasterIdLst>
  <p:sldIdLst>
    <p:sldId id="281" r:id="rId2"/>
    <p:sldId id="282" r:id="rId3"/>
    <p:sldId id="257" r:id="rId4"/>
    <p:sldId id="258" r:id="rId5"/>
    <p:sldId id="259" r:id="rId6"/>
    <p:sldId id="260" r:id="rId7"/>
    <p:sldId id="261" r:id="rId8"/>
    <p:sldId id="28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алина" initials="Г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0-15T22:27:35.276" idx="1">
    <p:pos x="5647" y="34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D8D65-1C3B-4F18-80B5-205DC462B774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DCA8D-0632-4ADE-AFB7-32D5F1C96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CA8D-0632-4ADE-AFB7-32D5F1C9621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CA8D-0632-4ADE-AFB7-32D5F1C9621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9E684-4668-41CA-ADCA-7B90B661B094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8B393A-CB0F-44B0-BF7E-4F2F293218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9E684-4668-41CA-ADCA-7B90B661B094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393A-CB0F-44B0-BF7E-4F2F29321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8B393A-CB0F-44B0-BF7E-4F2F293218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9E684-4668-41CA-ADCA-7B90B661B094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9E684-4668-41CA-ADCA-7B90B661B094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88B393A-CB0F-44B0-BF7E-4F2F293218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9E684-4668-41CA-ADCA-7B90B661B094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8B393A-CB0F-44B0-BF7E-4F2F293218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99E684-4668-41CA-ADCA-7B90B661B094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393A-CB0F-44B0-BF7E-4F2F293218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9E684-4668-41CA-ADCA-7B90B661B094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88B393A-CB0F-44B0-BF7E-4F2F293218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9E684-4668-41CA-ADCA-7B90B661B094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88B393A-CB0F-44B0-BF7E-4F2F29321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9E684-4668-41CA-ADCA-7B90B661B094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8B393A-CB0F-44B0-BF7E-4F2F29321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8B393A-CB0F-44B0-BF7E-4F2F293218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9E684-4668-41CA-ADCA-7B90B661B094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8B393A-CB0F-44B0-BF7E-4F2F293218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99E684-4668-41CA-ADCA-7B90B661B094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399E684-4668-41CA-ADCA-7B90B661B094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8B393A-CB0F-44B0-BF7E-4F2F293218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riglash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4626"/>
            <a:ext cx="8784976" cy="68033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80112" y="2420888"/>
            <a:ext cx="249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Учитель математики</a:t>
            </a:r>
          </a:p>
          <a:p>
            <a:r>
              <a:rPr lang="ru-RU" sz="1600" b="1" dirty="0" smtClean="0"/>
              <a:t> МАОУ гимназии №1</a:t>
            </a:r>
          </a:p>
          <a:p>
            <a:r>
              <a:rPr lang="ru-RU" sz="1600" b="1" dirty="0" smtClean="0"/>
              <a:t> </a:t>
            </a:r>
            <a:r>
              <a:rPr lang="ru-RU" sz="1600" b="1" dirty="0" err="1" smtClean="0"/>
              <a:t>Волгаевская</a:t>
            </a:r>
            <a:r>
              <a:rPr lang="ru-RU" sz="1600" b="1" dirty="0" smtClean="0"/>
              <a:t> Г.А.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7"/>
            <a:ext cx="8229600" cy="335758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автобусе ехали 25 человек. На первой остановке вышло 7 человек, зашли 4 человека. На следующей остановке вышли 12 человек, зашли 5 человек. На следующей остановке вышли 8 человек, зашли 6 человек. На следующей  остановке вышли 2 человека, зашли 16 человек. На следующей остановке вышли 5 человек. Сколько было остановок?</a:t>
            </a:r>
            <a:endParaRPr lang="ru-RU" sz="2400" dirty="0"/>
          </a:p>
        </p:txBody>
      </p:sp>
      <p:pic>
        <p:nvPicPr>
          <p:cNvPr id="6148" name="Picture 4" descr="C:\Documents and Settings\user\Рабочий стол\openclipart\transportation\bus1_jarno_vasamaa_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500438"/>
            <a:ext cx="5572164" cy="335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У мальчика братьев нет, а у его сестры столько же братьев, сколько и сестер. Сколько детей в семье?</a:t>
            </a:r>
          </a:p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sz="2800" dirty="0" smtClean="0"/>
              <a:t>    У охотника в корзине лежат зайцы и гуси. Всего насчитали десять голов и 28 ног. Сколько зайцев подстрелил охотник?</a:t>
            </a:r>
          </a:p>
          <a:p>
            <a:pPr>
              <a:buNone/>
            </a:pPr>
            <a:endParaRPr lang="ru-RU" sz="2800" dirty="0"/>
          </a:p>
          <a:p>
            <a:pPr>
              <a:buNone/>
            </a:pPr>
            <a:endParaRPr lang="ru-RU" sz="2800" dirty="0" smtClean="0"/>
          </a:p>
        </p:txBody>
      </p:sp>
      <p:pic>
        <p:nvPicPr>
          <p:cNvPr id="4098" name="Picture 2" descr="C:\Documents and Settings\user\Рабочий стол\openclipart\animals\jonathon_s_duck_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572008"/>
            <a:ext cx="207170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Яблоко и груша весят 300 граммов.</a:t>
            </a:r>
          </a:p>
          <a:p>
            <a:pPr algn="ctr">
              <a:buNone/>
            </a:pPr>
            <a:r>
              <a:rPr lang="ru-RU" dirty="0" smtClean="0"/>
              <a:t>       Определите вес яблока, если: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</a:t>
            </a:r>
            <a:r>
              <a:rPr lang="ru-RU" sz="1800" dirty="0" smtClean="0"/>
              <a:t>50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flipV="1">
            <a:off x="428596" y="3500438"/>
            <a:ext cx="3571900" cy="121444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оединительная линия уступом 6"/>
          <p:cNvCxnSpPr/>
          <p:nvPr/>
        </p:nvCxnSpPr>
        <p:spPr>
          <a:xfrm rot="10800000">
            <a:off x="4357686" y="3500438"/>
            <a:ext cx="4214842" cy="121444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Documents and Settings\user\Рабочий стол\openclipart\food\pe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3286124"/>
            <a:ext cx="1571636" cy="1357322"/>
          </a:xfrm>
          <a:prstGeom prst="rect">
            <a:avLst/>
          </a:prstGeom>
          <a:noFill/>
        </p:spPr>
      </p:pic>
      <p:pic>
        <p:nvPicPr>
          <p:cNvPr id="2052" name="Picture 4" descr="C:\Documents and Settings\user\Рабочий стол\openclipart\food\an_apple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143248"/>
            <a:ext cx="1571636" cy="1643074"/>
          </a:xfrm>
          <a:prstGeom prst="rect">
            <a:avLst/>
          </a:prstGeom>
          <a:noFill/>
        </p:spPr>
      </p:pic>
      <p:sp>
        <p:nvSpPr>
          <p:cNvPr id="20" name="Выноска со стрелкой вверх 19"/>
          <p:cNvSpPr/>
          <p:nvPr/>
        </p:nvSpPr>
        <p:spPr>
          <a:xfrm>
            <a:off x="7929586" y="3571876"/>
            <a:ext cx="642942" cy="1000132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о глупом Кондрате.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Шел Кондрат в Ленинград, навстречу ему 12    ребят.</a:t>
            </a:r>
          </a:p>
          <a:p>
            <a:pPr>
              <a:buNone/>
            </a:pPr>
            <a:r>
              <a:rPr lang="ru-RU" sz="2800" dirty="0" smtClean="0"/>
              <a:t>У каждого по лукошку, в лукошке – по кошке.</a:t>
            </a:r>
          </a:p>
          <a:p>
            <a:pPr>
              <a:buNone/>
            </a:pPr>
            <a:r>
              <a:rPr lang="ru-RU" sz="2800" dirty="0" smtClean="0"/>
              <a:t>У кошки – по котенку, у котенка – по мышонку.</a:t>
            </a:r>
          </a:p>
          <a:p>
            <a:pPr>
              <a:buNone/>
            </a:pPr>
            <a:r>
              <a:rPr lang="ru-RU" sz="2800" dirty="0" smtClean="0"/>
              <a:t>Задумался старый Кондрат:</a:t>
            </a:r>
          </a:p>
          <a:p>
            <a:pPr>
              <a:buFontTx/>
              <a:buChar char="-"/>
            </a:pPr>
            <a:r>
              <a:rPr lang="ru-RU" sz="2800" dirty="0" smtClean="0"/>
              <a:t>Сколько котят и мышат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Ребята несут в Ленинград.</a:t>
            </a:r>
            <a:endParaRPr lang="ru-RU" sz="2800" dirty="0"/>
          </a:p>
        </p:txBody>
      </p:sp>
      <p:pic>
        <p:nvPicPr>
          <p:cNvPr id="3074" name="Picture 2" descr="C:\Documents and Settings\user\Рабочий стол\openclipart\animals\le_mie_tigri_preferite_a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357562"/>
            <a:ext cx="3429024" cy="280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«УГАДАЙ – 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Словарные ребусы: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4400" dirty="0" smtClean="0"/>
              <a:t>Т  </a:t>
            </a:r>
            <a:r>
              <a:rPr lang="ru-RU" sz="3200" dirty="0" smtClean="0"/>
              <a:t>                 </a:t>
            </a:r>
            <a:r>
              <a:rPr lang="ru-RU" sz="4400" dirty="0" smtClean="0"/>
              <a:t>,  А 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        К    =    М    </a:t>
            </a:r>
            <a:endParaRPr lang="ru-RU" sz="4400" dirty="0"/>
          </a:p>
        </p:txBody>
      </p:sp>
      <p:pic>
        <p:nvPicPr>
          <p:cNvPr id="5122" name="Picture 2" descr="C:\Documents and Settings\user\Рабочий стол\openclipart\people\sunglasses_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428868"/>
            <a:ext cx="1071570" cy="1143008"/>
          </a:xfrm>
          <a:prstGeom prst="rect">
            <a:avLst/>
          </a:prstGeom>
          <a:noFill/>
        </p:spPr>
      </p:pic>
      <p:pic>
        <p:nvPicPr>
          <p:cNvPr id="5123" name="Picture 3" descr="C:\Documents and Settings\user\Рабочий стол\openclipart\containers\borsa_estiva_architetto_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929066"/>
            <a:ext cx="1214446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33084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Числовые ребусы:</a:t>
            </a:r>
          </a:p>
          <a:p>
            <a:pPr>
              <a:buNone/>
            </a:pPr>
            <a:r>
              <a:rPr lang="ru-RU" dirty="0" smtClean="0"/>
              <a:t>      _ *0*3*              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u="sng" dirty="0" smtClean="0"/>
              <a:t>3*0*4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18990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_7*53*</a:t>
            </a:r>
          </a:p>
          <a:p>
            <a:pPr>
              <a:buNone/>
            </a:pPr>
            <a:r>
              <a:rPr lang="ru-RU" dirty="0" smtClean="0"/>
              <a:t>                                               </a:t>
            </a:r>
            <a:r>
              <a:rPr lang="ru-RU" u="sng" dirty="0" smtClean="0"/>
              <a:t>*9**2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14909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_****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</a:t>
            </a:r>
            <a:r>
              <a:rPr lang="ru-RU" u="sng" dirty="0" smtClean="0"/>
              <a:t>***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«СПОРТИВНАЯ»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8786842" cy="4572000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35 + 57 =             </a:t>
            </a:r>
          </a:p>
          <a:p>
            <a:pPr>
              <a:buNone/>
            </a:pPr>
            <a:r>
              <a:rPr lang="ru-RU" sz="3600" dirty="0" smtClean="0"/>
              <a:t>                73  - 25 =             </a:t>
            </a:r>
          </a:p>
          <a:p>
            <a:pPr>
              <a:buNone/>
            </a:pPr>
            <a:r>
              <a:rPr lang="ru-RU" sz="3600" dirty="0" smtClean="0"/>
              <a:t>                                        19 + 8 =</a:t>
            </a:r>
          </a:p>
          <a:p>
            <a:pPr>
              <a:buNone/>
            </a:pPr>
            <a:r>
              <a:rPr lang="ru-RU" sz="3600" dirty="0" smtClean="0"/>
              <a:t>92 – 9 =              </a:t>
            </a:r>
          </a:p>
          <a:p>
            <a:pPr>
              <a:buNone/>
            </a:pPr>
            <a:r>
              <a:rPr lang="ru-RU" sz="3600" dirty="0" smtClean="0"/>
              <a:t>                       29 + 27 =</a:t>
            </a:r>
            <a:endParaRPr lang="ru-RU" sz="3600" dirty="0"/>
          </a:p>
        </p:txBody>
      </p:sp>
      <p:pic>
        <p:nvPicPr>
          <p:cNvPr id="8194" name="Picture 2" descr="C:\Documents and Settings\user\Рабочий стол\openclipart\people\pattinatrice_architetto__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714752"/>
            <a:ext cx="292895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«СВЕТОФОР»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От данных 5 квадратиков из спичек отнять 3 спички так, чтобы осталось 3 таких же квадратика.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3071810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307181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3643314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3643314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3643314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Приложите к 4 спичкам 5 спичек так, чтобы получилось «сто».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143248"/>
            <a:ext cx="75724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Исправьте ошибку в спичечной записи, переложив всего одну спичку.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VI </a:t>
            </a:r>
            <a:r>
              <a:rPr lang="ru-RU" sz="2800" dirty="0" smtClean="0"/>
              <a:t>-</a:t>
            </a:r>
            <a:r>
              <a:rPr lang="en-US" sz="2800" dirty="0" smtClean="0"/>
              <a:t> IV = IX</a:t>
            </a:r>
          </a:p>
          <a:p>
            <a:pPr algn="ctr">
              <a:buNone/>
            </a:pPr>
            <a:r>
              <a:rPr lang="en-US" sz="2800" dirty="0" smtClean="0"/>
              <a:t>IX – V = VI</a:t>
            </a:r>
          </a:p>
          <a:p>
            <a:pPr algn="ctr">
              <a:buNone/>
            </a:pPr>
            <a:r>
              <a:rPr lang="en-US" sz="2800" dirty="0" smtClean="0"/>
              <a:t>VIII – III = X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Documents and Settings\user\Рабочий стол\openclipart\animals\yellow_gourami_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643050"/>
            <a:ext cx="7143800" cy="45720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«РЫБОЛОВНАЯ»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2357429"/>
            <a:ext cx="7972452" cy="321471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 одной чаше весов кирпич, а на другой – половина такого кирпича и гиря в 1кг. Весы находятся в равновесии. Сколько весит кирпич?          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                                                      Ответ: 2 кг       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3000372"/>
            <a:ext cx="76438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392906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/>
              <a:t>                                                                           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4572008"/>
            <a:ext cx="7715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3643314"/>
            <a:ext cx="4572032" cy="928686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Математическое</a:t>
            </a:r>
          </a:p>
          <a:p>
            <a:r>
              <a:rPr lang="ru-RU" sz="2400" dirty="0" smtClean="0"/>
              <a:t>путешествие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endParaRPr lang="ru-RU" dirty="0"/>
          </a:p>
        </p:txBody>
      </p:sp>
      <p:pic>
        <p:nvPicPr>
          <p:cNvPr id="4" name="Рисунок 3" descr="m020101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7825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71934" y="642918"/>
            <a:ext cx="464347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Веселый поезд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ru-RU" dirty="0" smtClean="0"/>
              <a:t>За одну книгу заплатили 1 рубль и еще половину стоимости книги. Сколько стоит книга?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Ответ: 2 рубля.</a:t>
            </a:r>
            <a:endParaRPr lang="ru-RU" dirty="0"/>
          </a:p>
        </p:txBody>
      </p:sp>
      <p:pic>
        <p:nvPicPr>
          <p:cNvPr id="2051" name="Picture 3" descr="C:\Documents and Settings\user\Рабочий стол\openclipart\animals\altum_angelfish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714620"/>
            <a:ext cx="4786346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ru-RU" dirty="0" smtClean="0"/>
              <a:t>В комнате 4 угла. В каждом углу сидит кошка. Напротив каждой кошки по три кошки. На хвосте каждой кошки по одной кошке. Сколько же всего кошек в комнате?</a:t>
            </a:r>
          </a:p>
          <a:p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                      Ответ: 4 кошки.</a:t>
            </a:r>
            <a:endParaRPr lang="ru-RU" dirty="0"/>
          </a:p>
        </p:txBody>
      </p:sp>
      <p:pic>
        <p:nvPicPr>
          <p:cNvPr id="4098" name="Picture 2" descr="C:\Documents and Settings\user\Рабочий стол\openclipart\computer\bluefis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286124"/>
            <a:ext cx="3857652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ru-RU" dirty="0" smtClean="0"/>
              <a:t>Имеется кусок сукна длиной 16 м, от которого каждый день отрезают по 2 м. По истечении скольких дней отрежут последний кусок?</a:t>
            </a:r>
          </a:p>
          <a:p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Ответ: 7 дней.</a:t>
            </a:r>
            <a:endParaRPr lang="ru-RU" dirty="0"/>
          </a:p>
        </p:txBody>
      </p:sp>
      <p:pic>
        <p:nvPicPr>
          <p:cNvPr id="10242" name="Picture 2" descr="C:\Documents and Settings\user\Рабочий стол\openclipart\animals\clown_loach_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714620"/>
            <a:ext cx="5072098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 отца 6 сыновей. Каждый сын имеет одну сестру. Сколько всего детей у отца?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Ответ: 7 детей.</a:t>
            </a:r>
            <a:endParaRPr lang="ru-RU" dirty="0"/>
          </a:p>
        </p:txBody>
      </p:sp>
      <p:pic>
        <p:nvPicPr>
          <p:cNvPr id="11266" name="Picture 2" descr="C:\Documents and Settings\user\Рабочий стол\openclipart\animals\dolphin_enrique_meza_c_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786058"/>
            <a:ext cx="3714776" cy="3109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ru-RU" dirty="0" smtClean="0"/>
              <a:t>Разделить 5 яблок между пятью детьми так, чтобы каждый получил по яблоку и одно яблоко осталось в корзине.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Ответ: Четырем детям раздать по яблоку, а пятому отдать вместе с корзиной.)</a:t>
            </a:r>
          </a:p>
        </p:txBody>
      </p:sp>
      <p:pic>
        <p:nvPicPr>
          <p:cNvPr id="12290" name="Picture 2" descr="C:\Documents and Settings\user\Рабочий стол\openclipart\animals\giraffe_cichlid_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786058"/>
            <a:ext cx="4429156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«ВЕСЕЛЫЕ НОТКИ»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user\Рабочий стол\openclipart\computer\bb_music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500174"/>
            <a:ext cx="571504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«ПОЗДРАВИТЕЛЬНАЯ»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Documents and Settings\user\Рабочий стол\openclipart\food\birthday_cak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714488"/>
            <a:ext cx="5572164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ОТПРАВЛЕНИЯ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грядке сидело 4 воробья. К ним прилетело еще 2 воробья. Кот Васька подкрался, схватил одного воробья и убежал. Сколько воробьев осталось на грядке?</a:t>
            </a:r>
          </a:p>
          <a:p>
            <a:r>
              <a:rPr lang="ru-RU" dirty="0" smtClean="0"/>
              <a:t>Четверо играли в домино 4 часа. Сколько часов играл каждый?</a:t>
            </a:r>
          </a:p>
          <a:p>
            <a:r>
              <a:rPr lang="ru-RU" dirty="0" smtClean="0"/>
              <a:t>Шли по дороге два мальчика и нашли 2 р. За ними еще четверо идут, сколько они найдут?</a:t>
            </a:r>
          </a:p>
          <a:p>
            <a:r>
              <a:rPr lang="ru-RU" dirty="0" smtClean="0"/>
              <a:t>Петух, стоя на одной ноге, весит 3 кг. Сколько он весит, стоя на двух ногах.</a:t>
            </a:r>
          </a:p>
          <a:p>
            <a:r>
              <a:rPr lang="ru-RU" dirty="0" smtClean="0"/>
              <a:t>Найдите 2 числа, произведение и частное которых равно 24.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5"/>
            <a:ext cx="8229600" cy="4500595"/>
          </a:xfrm>
        </p:spPr>
        <p:txBody>
          <a:bodyPr>
            <a:normAutofit/>
          </a:bodyPr>
          <a:lstStyle/>
          <a:p>
            <a:r>
              <a:rPr lang="ru-RU" dirty="0" smtClean="0"/>
              <a:t>Сколько получится десятков, если 2 десятка умножить на 3 десятка?</a:t>
            </a:r>
          </a:p>
          <a:p>
            <a:r>
              <a:rPr lang="ru-RU" dirty="0" smtClean="0"/>
              <a:t>Пассажир автобуса ехал в село. По дороге он встретил пять грузовиков и три легковые машины. Сколько всего машин ехало в село?</a:t>
            </a:r>
          </a:p>
          <a:p>
            <a:r>
              <a:rPr lang="ru-RU" dirty="0" smtClean="0"/>
              <a:t>Ребята пилят бревно на части определенной длины. Отпиливание одного такого куска занимает одну минуту. За сколько минут они распилят бревно длиной 5 м на пять частей?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«ЭРУДИТ»</a:t>
            </a:r>
            <a:endParaRPr lang="ru-RU" dirty="0"/>
          </a:p>
        </p:txBody>
      </p:sp>
      <p:pic>
        <p:nvPicPr>
          <p:cNvPr id="1026" name="Picture 2" descr="C:\Documents and Settings\user\Рабочий стол\openclipart\computer\xbill_0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71736" y="1785926"/>
            <a:ext cx="428628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Кроссворд.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/>
              <a:t>С</a:t>
            </a:r>
            <a:r>
              <a:rPr lang="ru-RU" dirty="0" smtClean="0"/>
              <a:t>умма длин всех сторон треугольника.</a:t>
            </a:r>
          </a:p>
          <a:p>
            <a:r>
              <a:rPr lang="ru-RU" dirty="0" smtClean="0"/>
              <a:t>2. Число на которое делят.</a:t>
            </a:r>
          </a:p>
          <a:p>
            <a:r>
              <a:rPr lang="ru-RU" dirty="0" smtClean="0"/>
              <a:t>3. Что такое : 2х – 6 = 27</a:t>
            </a:r>
          </a:p>
          <a:p>
            <a:r>
              <a:rPr lang="ru-RU" dirty="0" smtClean="0"/>
              <a:t>4. Число которое прибавляют.</a:t>
            </a:r>
          </a:p>
          <a:p>
            <a:r>
              <a:rPr lang="ru-RU" dirty="0" smtClean="0"/>
              <a:t>5. 23 = 4 ∙ 5 + 3, 3 – это…</a:t>
            </a:r>
          </a:p>
          <a:p>
            <a:r>
              <a:rPr lang="ru-RU" dirty="0" smtClean="0"/>
              <a:t>6. Число на которое умножают.</a:t>
            </a:r>
          </a:p>
          <a:p>
            <a:r>
              <a:rPr lang="ru-RU" dirty="0" smtClean="0"/>
              <a:t>7. Как называется фигура? </a:t>
            </a:r>
            <a:endParaRPr lang="ru-RU" dirty="0"/>
          </a:p>
        </p:txBody>
      </p:sp>
      <p:sp>
        <p:nvSpPr>
          <p:cNvPr id="5" name="Правильный пятиугольник 4"/>
          <p:cNvSpPr/>
          <p:nvPr/>
        </p:nvSpPr>
        <p:spPr>
          <a:xfrm>
            <a:off x="5786446" y="4929198"/>
            <a:ext cx="857256" cy="78581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571480"/>
          <a:ext cx="8229600" cy="60047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5051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15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П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Д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Р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П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15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15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Р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Н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15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Н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Ж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15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515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Н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15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15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Р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Ь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Н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61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Ь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61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61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ИСТОРИЧЕСКАЯ</a:t>
            </a:r>
            <a:endParaRPr lang="ru-RU" dirty="0"/>
          </a:p>
        </p:txBody>
      </p:sp>
      <p:pic>
        <p:nvPicPr>
          <p:cNvPr id="1026" name="Picture 2" descr="C:\Documents and Settings\user\Мои документы\Мои рисунки\2 08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928802"/>
            <a:ext cx="7429552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«ВНИМАТЕЛЬНАЯ»</a:t>
            </a:r>
            <a:endParaRPr lang="ru-RU" dirty="0"/>
          </a:p>
        </p:txBody>
      </p:sp>
      <p:pic>
        <p:nvPicPr>
          <p:cNvPr id="3074" name="Picture 2" descr="C:\Documents and Settings\user\Рабочий стол\openclipart\education\cartoon_squirrel_mike_sm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57488" y="1285860"/>
            <a:ext cx="5072098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1258</TotalTime>
  <Words>820</Words>
  <Application>Microsoft Office PowerPoint</Application>
  <PresentationFormat>Экран (4:3)</PresentationFormat>
  <Paragraphs>175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Официальная</vt:lpstr>
      <vt:lpstr>Слайд 1</vt:lpstr>
      <vt:lpstr>                 </vt:lpstr>
      <vt:lpstr>СТАНЦИЯ ОТПРАВЛЕНИЯ</vt:lpstr>
      <vt:lpstr>Слайд 4</vt:lpstr>
      <vt:lpstr>СТАНЦИЯ «ЭРУДИТ»</vt:lpstr>
      <vt:lpstr>Кроссворд.</vt:lpstr>
      <vt:lpstr>Слайд 7</vt:lpstr>
      <vt:lpstr>СТАНЦИЯ ИСТОРИЧЕСКАЯ</vt:lpstr>
      <vt:lpstr>СТАНЦИЯ «ВНИМАТЕЛЬНАЯ»</vt:lpstr>
      <vt:lpstr>Слайд 10</vt:lpstr>
      <vt:lpstr>Слайд 11</vt:lpstr>
      <vt:lpstr>Слайд 12</vt:lpstr>
      <vt:lpstr>Задача о глупом Кондрате.</vt:lpstr>
      <vt:lpstr>СТАНЦИЯ «УГАДАЙ – КА»</vt:lpstr>
      <vt:lpstr>Слайд 15</vt:lpstr>
      <vt:lpstr>СТАНЦИЯ «СПОРТИВНАЯ»</vt:lpstr>
      <vt:lpstr>СТАНЦИЯ «СВЕТОФОР»</vt:lpstr>
      <vt:lpstr>Слайд 18</vt:lpstr>
      <vt:lpstr>СТАНЦИЯ «РЫБОЛОВНАЯ»</vt:lpstr>
      <vt:lpstr>Слайд 20</vt:lpstr>
      <vt:lpstr>Слайд 21</vt:lpstr>
      <vt:lpstr>Слайд 22</vt:lpstr>
      <vt:lpstr>Слайд 23</vt:lpstr>
      <vt:lpstr>Слайд 24</vt:lpstr>
      <vt:lpstr>СТАНЦИЯ «ВЕСЕЛЫЕ НОТКИ»</vt:lpstr>
      <vt:lpstr>СТАНЦИЯ «ПОЗДРАВИТЕЛЬНАЯ»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ВЕСЕЛЫЙ ПОЕЗД</dc:title>
  <dc:creator> </dc:creator>
  <cp:lastModifiedBy>Галина</cp:lastModifiedBy>
  <cp:revision>142</cp:revision>
  <dcterms:created xsi:type="dcterms:W3CDTF">2006-11-27T12:31:25Z</dcterms:created>
  <dcterms:modified xsi:type="dcterms:W3CDTF">2012-10-15T19:32:27Z</dcterms:modified>
</cp:coreProperties>
</file>