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304" r:id="rId4"/>
    <p:sldId id="298" r:id="rId5"/>
    <p:sldId id="309" r:id="rId6"/>
    <p:sldId id="301" r:id="rId7"/>
    <p:sldId id="302" r:id="rId8"/>
    <p:sldId id="310" r:id="rId9"/>
    <p:sldId id="306" r:id="rId10"/>
    <p:sldId id="307" r:id="rId11"/>
    <p:sldId id="303" r:id="rId12"/>
    <p:sldId id="305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8E6DDA8-E9D2-493D-99BA-A8457A0FAEE2}">
          <p14:sldIdLst>
            <p14:sldId id="256"/>
            <p14:sldId id="297"/>
            <p14:sldId id="304"/>
            <p14:sldId id="298"/>
            <p14:sldId id="309"/>
            <p14:sldId id="301"/>
            <p14:sldId id="302"/>
            <p14:sldId id="310"/>
            <p14:sldId id="306"/>
            <p14:sldId id="307"/>
            <p14:sldId id="303"/>
            <p14:sldId id="305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75" d="100"/>
          <a:sy n="75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1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90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2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37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41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7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42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98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73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94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9E70-08C8-4D4C-BEF0-889A42EE4908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80FE4-A0D6-4AEC-875D-430AAAFF0E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36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424936" cy="1470025"/>
          </a:xfrm>
        </p:spPr>
        <p:txBody>
          <a:bodyPr>
            <a:noAutofit/>
          </a:bodyPr>
          <a:lstStyle/>
          <a:p>
            <a:r>
              <a:rPr lang="ru-RU" sz="6000" dirty="0" smtClean="0"/>
              <a:t>Цифровая фотография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627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Desktop\dimage7seeth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19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728" y="1196752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Цифровая фотография обладает рядом </a:t>
            </a:r>
            <a:r>
              <a:rPr lang="ru-RU" sz="3200" dirty="0" smtClean="0"/>
              <a:t>достоинств</a:t>
            </a:r>
            <a:r>
              <a:rPr lang="ru-RU" sz="3200" dirty="0"/>
              <a:t>, таких как тесная интеграция процессов фотосъемки и обработки </a:t>
            </a:r>
            <a:r>
              <a:rPr lang="ru-RU" sz="3200" dirty="0" smtClean="0"/>
              <a:t>изображения </a:t>
            </a:r>
            <a:r>
              <a:rPr lang="ru-RU" sz="3200" dirty="0"/>
              <a:t>при помощи различных графических </a:t>
            </a:r>
            <a:r>
              <a:rPr lang="ru-RU" sz="3200" dirty="0" smtClean="0"/>
              <a:t>редакторов. Мы можем вносить </a:t>
            </a:r>
            <a:r>
              <a:rPr lang="ru-RU" sz="3200" dirty="0"/>
              <a:t>исправления и управлять качеством изображения: изменять цветовую насыщенность, контраст, проводить ретушь изображения и т. д.</a:t>
            </a:r>
          </a:p>
        </p:txBody>
      </p:sp>
    </p:spTree>
    <p:extLst>
      <p:ext uri="{BB962C8B-B14F-4D97-AF65-F5344CB8AC3E}">
        <p14:creationId xmlns:p14="http://schemas.microsoft.com/office/powerpoint/2010/main" val="252692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81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40768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Несмотря на огромное разнообразие моделей цифровых фотоаппаратов, проблема, </a:t>
            </a:r>
            <a:r>
              <a:rPr lang="ru-RU" sz="3200" dirty="0"/>
              <a:t>как получить качественную фотографию, считается </a:t>
            </a:r>
            <a:r>
              <a:rPr lang="ru-RU" sz="3200" dirty="0" smtClean="0"/>
              <a:t>одной из </a:t>
            </a:r>
            <a:r>
              <a:rPr lang="ru-RU" sz="3200" dirty="0"/>
              <a:t>самых </a:t>
            </a:r>
            <a:r>
              <a:rPr lang="ru-RU" sz="3200" dirty="0" smtClean="0"/>
              <a:t>сложных. А решить ее можно не столько с помощью техники, сколько с помощью знаний основ </a:t>
            </a:r>
            <a:r>
              <a:rPr lang="ru-RU" sz="3200" smtClean="0"/>
              <a:t>цифровой фотографии.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457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40768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 1981 г. японская фирма «</a:t>
            </a:r>
            <a:r>
              <a:rPr lang="ru-RU" sz="3200" dirty="0" err="1"/>
              <a:t>Sony</a:t>
            </a:r>
            <a:r>
              <a:rPr lang="ru-RU" sz="3200" dirty="0"/>
              <a:t>», а затем и фирма «</a:t>
            </a:r>
            <a:r>
              <a:rPr lang="ru-RU" sz="3200" dirty="0" err="1"/>
              <a:t>Konica</a:t>
            </a:r>
            <a:r>
              <a:rPr lang="ru-RU" sz="3200" dirty="0"/>
              <a:t>» осуществили технологический прорыв, представив на рынок первую в мире электронную систему для фотосъемки неподвижных изображений, получившую широкое распространение на телевидении и в видеозаписи</a:t>
            </a:r>
            <a:r>
              <a:rPr lang="ru-RU" sz="3200" dirty="0" smtClean="0"/>
              <a:t>.</a:t>
            </a:r>
            <a:r>
              <a:rPr lang="ru-R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01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урок по фото\34717-001854-d8d61bd98b07ff5183ceac39809c14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61512"/>
            <a:ext cx="4320480" cy="551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7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40768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 случае электронной фотографии регистрация изображения объекта съемки осуществляется не </a:t>
            </a:r>
            <a:r>
              <a:rPr lang="ru-RU" sz="3200" dirty="0" smtClean="0"/>
              <a:t>светочувствительной пленкой, а специальным прибором, который называется матрицей.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216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лена\Desktop\Характеристики матрицы зеркального фотоаппара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40093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7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40768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Матрица обладает </a:t>
            </a:r>
            <a:r>
              <a:rPr lang="ru-RU" sz="3200" dirty="0"/>
              <a:t>рядом уникальных достоинств: </a:t>
            </a:r>
            <a:r>
              <a:rPr lang="ru-RU" sz="3200" dirty="0" smtClean="0"/>
              <a:t>готова </a:t>
            </a:r>
            <a:r>
              <a:rPr lang="ru-RU" sz="3200" dirty="0"/>
              <a:t>к работе немедленно, не </a:t>
            </a:r>
            <a:r>
              <a:rPr lang="ru-RU" sz="3200" dirty="0" smtClean="0"/>
              <a:t>чувствительна </a:t>
            </a:r>
            <a:r>
              <a:rPr lang="ru-RU" sz="3200" dirty="0"/>
              <a:t>к магнитным полям рассеяния, обеспечивает высокий контраст изображения при низких освещенностях, не нарушает баланс </a:t>
            </a:r>
            <a:r>
              <a:rPr lang="ru-RU" sz="3200" dirty="0" smtClean="0"/>
              <a:t>белого. К сожалению, матрица «боится» слишком ярких источников света.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5818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412" y="836712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 </a:t>
            </a:r>
            <a:r>
              <a:rPr lang="ru-RU" sz="3200" dirty="0" smtClean="0"/>
              <a:t>цифровых фотоаппаратах применяют </a:t>
            </a:r>
            <a:r>
              <a:rPr lang="ru-RU" sz="3200" dirty="0"/>
              <a:t>матрицы </a:t>
            </a:r>
            <a:r>
              <a:rPr lang="ru-RU" sz="3200" dirty="0" smtClean="0"/>
              <a:t>небольшого </a:t>
            </a:r>
            <a:r>
              <a:rPr lang="ru-RU" sz="3200" dirty="0"/>
              <a:t>размера, например 6,6 х 8,8 мм, 7,8 х 14 мм или 18,5 х 27,5 мм и др., количество пикселей при этом может колебаться от 5 x 105 до 16 x 106 , причем чем больше их количество по горизонтали и вертикали, тем выше разрешение фотокамеры, более резкое изображение и более мягкие цветовые переходы.</a:t>
            </a:r>
          </a:p>
        </p:txBody>
      </p:sp>
    </p:spTree>
    <p:extLst>
      <p:ext uri="{BB962C8B-B14F-4D97-AF65-F5344CB8AC3E}">
        <p14:creationId xmlns:p14="http://schemas.microsoft.com/office/powerpoint/2010/main" val="17850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Елена\Desktop\55877b25826e5666d713e4a639bea0a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10379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4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esktop\2d683a735aa552009e667e3e73e490c2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3" y="0"/>
            <a:ext cx="82131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2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256</Words>
  <Application>Microsoft Office PowerPoint</Application>
  <PresentationFormat>Экран (4:3)</PresentationFormat>
  <Paragraphs>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Цифровая фотография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простых правил построения композиции в кадре</dc:title>
  <dc:creator>Елена</dc:creator>
  <cp:lastModifiedBy>Елена</cp:lastModifiedBy>
  <cp:revision>29</cp:revision>
  <dcterms:created xsi:type="dcterms:W3CDTF">2012-03-19T05:50:55Z</dcterms:created>
  <dcterms:modified xsi:type="dcterms:W3CDTF">2012-03-21T18:18:41Z</dcterms:modified>
</cp:coreProperties>
</file>