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70" r:id="rId7"/>
    <p:sldId id="273" r:id="rId8"/>
    <p:sldId id="274" r:id="rId9"/>
    <p:sldId id="275" r:id="rId10"/>
    <p:sldId id="276" r:id="rId11"/>
    <p:sldId id="284" r:id="rId12"/>
    <p:sldId id="285" r:id="rId13"/>
    <p:sldId id="286" r:id="rId14"/>
    <p:sldId id="271" r:id="rId15"/>
    <p:sldId id="277" r:id="rId16"/>
    <p:sldId id="278" r:id="rId17"/>
    <p:sldId id="272" r:id="rId18"/>
    <p:sldId id="279" r:id="rId19"/>
    <p:sldId id="280" r:id="rId20"/>
    <p:sldId id="258" r:id="rId21"/>
    <p:sldId id="263" r:id="rId22"/>
    <p:sldId id="266" r:id="rId23"/>
    <p:sldId id="264" r:id="rId24"/>
    <p:sldId id="281" r:id="rId25"/>
    <p:sldId id="282" r:id="rId26"/>
    <p:sldId id="283" r:id="rId27"/>
    <p:sldId id="287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1C1C1C"/>
    <a:srgbClr val="800000"/>
    <a:srgbClr val="CCFF99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5" d="100"/>
          <a:sy n="65" d="100"/>
        </p:scale>
        <p:origin x="-6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65EF0-0FD6-4244-BD09-9CC2A38641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1C28-EB51-490D-BA0A-D075160E27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D30A-6D35-43A2-95E4-0D125FEB4F3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D39B-1B4C-4907-B7A0-3CBC775C2B2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F663-F4EA-4C50-B2ED-77005D21CF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1123-8A12-4FA5-8DE9-CA1041B2A4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67EE-D854-4800-8EED-0BFA289EE05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23639-AADC-4EB1-9FCA-78B63A4EBF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1046-C5E5-4D1E-A2BE-CB4564041F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ECF6-D738-49F8-AAE5-8FB916023D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0C9B-42C5-4168-B1A7-6AFC1493F0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39536-41B6-41F0-BF81-A7A574454B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64" TargetMode="External"/><Relationship Id="rId3" Type="http://schemas.openxmlformats.org/officeDocument/2006/relationships/hyperlink" Target="http://ru.wikipedia.org/wiki/1850" TargetMode="External"/><Relationship Id="rId7" Type="http://schemas.openxmlformats.org/officeDocument/2006/relationships/hyperlink" Target="http://ru.wikipedia.org/wiki/%D0%91%D0%B0%D1%80%D0%BD%D0%B0%D1%83%D0%BB" TargetMode="External"/><Relationship Id="rId2" Type="http://schemas.openxmlformats.org/officeDocument/2006/relationships/hyperlink" Target="http://ru.wikipedia.org/wiki/2_%D0%B0%D0%B2%D0%B3%D1%83%D1%81%D1%82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hyperlink" Target="http://ru.wikipedia.org/wiki/1883" TargetMode="External"/><Relationship Id="rId5" Type="http://schemas.openxmlformats.org/officeDocument/2006/relationships/hyperlink" Target="http://ru.wikipedia.org/wiki/1908" TargetMode="External"/><Relationship Id="rId10" Type="http://schemas.openxmlformats.org/officeDocument/2006/relationships/hyperlink" Target="http://ru.wikipedia.org/wiki/1876" TargetMode="External"/><Relationship Id="rId4" Type="http://schemas.openxmlformats.org/officeDocument/2006/relationships/hyperlink" Target="http://ru.wikipedia.org/wiki/15_%D0%B0%D0%B2%D0%B3%D1%83%D1%81%D1%82%D0%B0" TargetMode="External"/><Relationship Id="rId9" Type="http://schemas.openxmlformats.org/officeDocument/2006/relationships/hyperlink" Target="http://ru.wikipedia.org/wiki/187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1%87%D0%B8%D0%BB%D0%B8%D1%89%D0%B5" TargetMode="External"/><Relationship Id="rId2" Type="http://schemas.openxmlformats.org/officeDocument/2006/relationships/hyperlink" Target="http://ru.wikipedia.org/wiki/188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/index.php?title=%D0%9D%D0%B0%D0%B3%D0%BE%D1%80%D0%BD%D0%B0%D1%8F_%D1%88%D0%BA%D0%BE%D0%BB%D0%B0&amp;action=edit&amp;redlink=1" TargetMode="External"/><Relationship Id="rId4" Type="http://schemas.openxmlformats.org/officeDocument/2006/relationships/hyperlink" Target="http://ru.wikipedia.org/wiki/%D0%A8%D0%BA%D0%BE%D0%BB%D0%B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4_%D1%84%D0%B5%D0%B2%D1%80%D0%B0%D0%BB%D1%8F" TargetMode="External"/><Relationship Id="rId3" Type="http://schemas.openxmlformats.org/officeDocument/2006/relationships/hyperlink" Target="http://ru.wikipedia.org/wiki/1891" TargetMode="External"/><Relationship Id="rId7" Type="http://schemas.openxmlformats.org/officeDocument/2006/relationships/hyperlink" Target="http://ru.wikipedia.org/wiki/%D0%91%D0%B8%D0%B1%D0%BB%D0%B8%D0%BE%D1%82%D0%B5%D0%BA%D0%B0" TargetMode="External"/><Relationship Id="rId2" Type="http://schemas.openxmlformats.org/officeDocument/2006/relationships/hyperlink" Target="http://ru.wikipedia.org/wiki/14_%D0%BD%D0%BE%D1%8F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887" TargetMode="External"/><Relationship Id="rId5" Type="http://schemas.openxmlformats.org/officeDocument/2006/relationships/hyperlink" Target="http://ru.wikipedia.org/wiki/1885" TargetMode="External"/><Relationship Id="rId10" Type="http://schemas.openxmlformats.org/officeDocument/2006/relationships/hyperlink" Target="http://ru.wikipedia.org/wiki/1890" TargetMode="External"/><Relationship Id="rId4" Type="http://schemas.openxmlformats.org/officeDocument/2006/relationships/hyperlink" Target="http://ru.wikipedia.org/wiki/1896" TargetMode="External"/><Relationship Id="rId9" Type="http://schemas.openxmlformats.org/officeDocument/2006/relationships/hyperlink" Target="http://ru.wikipedia.org/wiki/31_%D0%B4%D0%B5%D0%BA%D0%B0%D0%B1%D1%80%D1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00" TargetMode="External"/><Relationship Id="rId2" Type="http://schemas.openxmlformats.org/officeDocument/2006/relationships/hyperlink" Target="http://ru.wikipedia.org/wiki/18_%D1%8F%D0%BD%D0%B2%D0%B0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D%D0%B0%D0%B3%D0%BE%D1%80%D0%BD%D1%8B%D0%B9_%D0%BF%D0%B0%D1%80%D0%BA_(%D0%91%D0%B0%D1%80%D0%BD%D0%B0%D1%83%D0%BB)" TargetMode="External"/><Relationship Id="rId5" Type="http://schemas.openxmlformats.org/officeDocument/2006/relationships/hyperlink" Target="http://ru.wikipedia.org/wiki/1897" TargetMode="External"/><Relationship Id="rId4" Type="http://schemas.openxmlformats.org/officeDocument/2006/relationships/hyperlink" Target="http://ru.wikipedia.org/wiki/%D0%93%D0%BE%D1%81%D1%83%D0%B4%D0%B0%D1%80%D1%81%D1%82%D0%B2%D0%B5%D0%BD%D0%BD%D0%B0%D1%8F_%D1%84%D0%B8%D0%BB%D0%B0%D1%80%D0%BC%D0%BE%D0%BD%D0%B8%D1%8F_%D0%90%D0%BB%D1%82%D0%B0%D0%B9%D1%81%D0%BA%D0%BE%D0%B3%D0%BE_%D0%BA%D1%80%D0%B0%D1%8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A%D0%B8%D0%BD%D1%84%D0%B8%D0%B9_%D0%94%D0%B5%D0%BC%D0%B8%D0%B4%D0%BE%D0%B2" TargetMode="External"/><Relationship Id="rId13" Type="http://schemas.openxmlformats.org/officeDocument/2006/relationships/hyperlink" Target="http://ru.wikipedia.org/wiki/2005" TargetMode="External"/><Relationship Id="rId3" Type="http://schemas.openxmlformats.org/officeDocument/2006/relationships/hyperlink" Target="http://ru.wikipedia.org/wiki/1932" TargetMode="External"/><Relationship Id="rId7" Type="http://schemas.openxmlformats.org/officeDocument/2006/relationships/hyperlink" Target="http://ru.wikipedia.org/wiki/1937" TargetMode="External"/><Relationship Id="rId12" Type="http://schemas.openxmlformats.org/officeDocument/2006/relationships/hyperlink" Target="http://ru.wikipedia.org/wiki/1957" TargetMode="External"/><Relationship Id="rId17" Type="http://schemas.openxmlformats.org/officeDocument/2006/relationships/hyperlink" Target="http://ru.wikipedia.org/wiki/1940" TargetMode="External"/><Relationship Id="rId2" Type="http://schemas.openxmlformats.org/officeDocument/2006/relationships/hyperlink" Target="http://ru.wikipedia.org/wiki/%D0%A0%D0%B0%D0%B8%D1%81%D0%B0_%D0%93%D0%BE%D1%80%D0%B1%D0%B0%D1%87%D1%91%D0%B2%D0%B0" TargetMode="External"/><Relationship Id="rId16" Type="http://schemas.openxmlformats.org/officeDocument/2006/relationships/hyperlink" Target="http://ru.wikipedia.org/wiki/%D0%A1%D1%83%D1%80%D0%B8%D0%BA%D0%BE%D0%B2,_%D0%90%D0%BB%D0%B5%D0%BA%D1%81%D0%B0%D0%BD%D0%B4%D1%80_%D0%90%D0%BB%D0%B5%D0%BA%D1%81%D0%B0%D0%BD%D0%B4%D1%80%D0%BE%D0%B2%D0%B8%D1%8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870" TargetMode="External"/><Relationship Id="rId11" Type="http://schemas.openxmlformats.org/officeDocument/2006/relationships/hyperlink" Target="http://ru.wikipedia.org/wiki/%D0%9C%D0%B8%D1%85%D0%B0%D0%B8%D0%BB_%D0%95%D0%B2%D0%B4%D0%BE%D0%BA%D0%B8%D0%BC%D0%BE%D0%B2" TargetMode="External"/><Relationship Id="rId5" Type="http://schemas.openxmlformats.org/officeDocument/2006/relationships/hyperlink" Target="http://ru.wikipedia.org/wiki/%D0%93%D1%83%D1%80%D0%BA%D0%B8%D0%BD,_%D0%93%D1%80%D0%B8%D0%B3%D0%BE%D1%80%D0%B8%D0%B9_%D0%98%D0%B2%D0%B0%D0%BD%D0%BE%D0%B2%D0%B8%D1%87" TargetMode="External"/><Relationship Id="rId15" Type="http://schemas.openxmlformats.org/officeDocument/2006/relationships/hyperlink" Target="http://ru.wikipedia.org/wiki/1966" TargetMode="External"/><Relationship Id="rId10" Type="http://schemas.openxmlformats.org/officeDocument/2006/relationships/hyperlink" Target="http://ru.wikipedia.org/wiki/1745" TargetMode="External"/><Relationship Id="rId4" Type="http://schemas.openxmlformats.org/officeDocument/2006/relationships/hyperlink" Target="http://ru.wikipedia.org/wiki/1999" TargetMode="External"/><Relationship Id="rId9" Type="http://schemas.openxmlformats.org/officeDocument/2006/relationships/hyperlink" Target="http://ru.wikipedia.org/wiki/1678" TargetMode="External"/><Relationship Id="rId14" Type="http://schemas.openxmlformats.org/officeDocument/2006/relationships/hyperlink" Target="http://ru.wikipedia.org/wiki/%D0%A0%D1%8B%D0%B6%D0%BA%D0%BE%D0%B2,_%D0%92%D0%BB%D0%B0%D0%B4%D0%B8%D0%BC%D0%B8%D1%80_%D0%90%D0%BB%D0%B5%D0%BA%D1%81%D0%B0%D0%BD%D0%B4%D1%80%D0%BE%D0%B2%D0%B8%D1%87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06_%D0%B3%D0%BE%D0%B4" TargetMode="External"/><Relationship Id="rId3" Type="http://schemas.openxmlformats.org/officeDocument/2006/relationships/hyperlink" Target="http://ru.wikipedia.org/wiki/%D0%A0%D0%BE%D1%81%D1%81%D0%B8%D1%8F" TargetMode="External"/><Relationship Id="rId7" Type="http://schemas.openxmlformats.org/officeDocument/2006/relationships/hyperlink" Target="http://ru.wikipedia.org/wiki/2004" TargetMode="External"/><Relationship Id="rId2" Type="http://schemas.openxmlformats.org/officeDocument/2006/relationships/hyperlink" Target="http://ru.wikipedia.org/wiki/194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996" TargetMode="External"/><Relationship Id="rId5" Type="http://schemas.openxmlformats.org/officeDocument/2006/relationships/hyperlink" Target="http://ru.wikipedia.org/wiki/%D0%90%D0%BB%D1%82%D0%B0%D0%B9%D1%81%D0%BA%D0%B8%D0%B9_%D0%BA%D1%80%D0%B0%D0%B9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ru.wikipedia.org/wiki/%D0%93%D0%BE%D1%81%D1%83%D0%B4%D0%B0%D1%80%D1%81%D1%82%D0%B2%D0%B5%D0%BD%D0%BD%D1%8B%D0%B9_%D0%B4%D0%B5%D1%8F%D1%82%D0%B5%D0%BB%D1%8C" TargetMode="External"/><Relationship Id="rId9" Type="http://schemas.openxmlformats.org/officeDocument/2006/relationships/hyperlink" Target="http://ru.wikipedia.org/wiki/%D0%91%D0%B5%D0%BB%D0%BE%D1%80%D1%83%D1%81%D1%81%D0%B8%D1%8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0%D0%B5%D1%85%D0%B2%D0%B0%D1%82" TargetMode="External"/><Relationship Id="rId13" Type="http://schemas.openxmlformats.org/officeDocument/2006/relationships/hyperlink" Target="http://ru.wikipedia.org/wiki/%D0%9D%D0%B0%D1%88_%D0%B4%D0%BE%D0%BC_%E2%80%94_%D0%A0%D0%BE%D1%81%D1%81%D0%B8%D1%8F_(%D1%84%D1%80%D0%B0%D0%BA%D1%86%D0%B8%D1%8F)" TargetMode="External"/><Relationship Id="rId3" Type="http://schemas.openxmlformats.org/officeDocument/2006/relationships/hyperlink" Target="http://ru.wikipedia.org/wiki/%D0%A0%D1%83%D0%B1%D1%86%D0%BE%D0%B2%D1%81%D0%BA" TargetMode="External"/><Relationship Id="rId7" Type="http://schemas.openxmlformats.org/officeDocument/2006/relationships/hyperlink" Target="http://ru.wikipedia.org/wiki/%D0%92%D1%8B%D1%81%D1%88%D0%B0%D1%8F_%D1%88%D0%BA%D0%BE%D0%BB%D0%B0_%D1%8D%D0%BA%D0%BE%D0%BD%D0%BE%D0%BC%D0%B8%D0%BA%D0%B8" TargetMode="External"/><Relationship Id="rId12" Type="http://schemas.openxmlformats.org/officeDocument/2006/relationships/hyperlink" Target="http://ru.wikipedia.org/wiki/%D0%93%D0%BE%D1%81%D1%83%D0%B4%D0%B0%D1%80%D1%81%D1%82%D0%B2%D0%B5%D0%BD%D0%BD%D0%B0%D1%8F_%D0%B4%D1%83%D0%BC%D0%B0_%D0%A0%D0%BE%D1%81%D1%81%D0%B8%D0%B9%D1%81%D0%BA%D0%BE%D0%B9_%D0%A4%D0%B5%D0%B4%D0%B5%D1%80%D0%B0%D1%86%D0%B8%D0%B8_4_%D1%81%D0%BE%D0%B7%D1%8B%D0%B2%D0%B0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ru.wikipedia.org/wiki/1966" TargetMode="External"/><Relationship Id="rId16" Type="http://schemas.openxmlformats.org/officeDocument/2006/relationships/hyperlink" Target="http://ru.wikipedia.org/wiki/%D0%90%D0%BB%D1%82%D0%B0%D0%B9%D1%81%D0%BA%D0%B8%D0%B9_%D0%BA%D1%80%D0%B0%D0%B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A%D0%B0%D0%BD%D0%B4%D0%B8%D0%B4%D0%B0%D1%82_%D0%BD%D0%B0%D1%83%D0%BA" TargetMode="External"/><Relationship Id="rId11" Type="http://schemas.openxmlformats.org/officeDocument/2006/relationships/hyperlink" Target="http://ru.wikipedia.org/wiki/%D0%93%D0%BE%D1%81%D1%83%D0%B4%D0%B0%D1%80%D1%81%D1%82%D0%B2%D0%B5%D0%BD%D0%BD%D0%B0%D1%8F_%D0%B4%D1%83%D0%BC%D0%B0_%D0%A0%D0%BE%D1%81%D1%81%D0%B8%D0%B9%D1%81%D0%BA%D0%BE%D0%B9_%D0%A4%D0%B5%D0%B4%D0%B5%D1%80%D0%B0%D1%86%D0%B8%D0%B8_1_%D1%81%D0%BE%D0%B7%D1%8B%D0%B2%D0%B0" TargetMode="External"/><Relationship Id="rId5" Type="http://schemas.openxmlformats.org/officeDocument/2006/relationships/hyperlink" Target="http://ru.wikipedia.org/wiki/%D0%90%D0%BA%D1%86%D0%B8%D0%B8_%D0%BF%D1%80%D0%BE%D1%82%D0%B5%D1%81%D1%82%D0%B0_%D0%BF%D1%80%D0%BE%D1%82%D0%B8%D0%B2_%D1%84%D0%B0%D0%BB%D1%8C%D1%81%D0%B8%D1%84%D0%B8%D0%BA%D0%B0%D1%86%D0%B8%D0%B8_%D0%B2%D1%8B%D0%B1%D0%BE%D1%80%D0%BE%D0%B2_%D0%B2_%D0%A0%D0%BE%D1%81%D1%81%D0%B8%D0%B8_(2011%E2%80%942012)" TargetMode="External"/><Relationship Id="rId15" Type="http://schemas.openxmlformats.org/officeDocument/2006/relationships/hyperlink" Target="http://ru.wikipedia.org/wiki/%D0%93%D0%BE%D1%81%D1%83%D0%B4%D0%B0%D1%80%D1%81%D1%82%D0%B2%D0%B5%D0%BD%D0%BD%D0%B0%D1%8F_%D0%B4%D1%83%D0%BC%D0%B0" TargetMode="External"/><Relationship Id="rId10" Type="http://schemas.openxmlformats.org/officeDocument/2006/relationships/hyperlink" Target="http://ru.wikipedia.org/wiki/%D0%94%D0%B5%D0%BF%D1%83%D1%82%D0%B0%D1%82%D1%8B_%D0%93%D0%BE%D1%81%D1%83%D0%B4%D0%B0%D1%80%D1%81%D1%82%D0%B2%D0%B5%D0%BD%D0%BD%D0%BE%D0%B9_%D0%94%D1%83%D0%BC%D1%8B_%D0%A0%D0%BE%D1%81%D1%81%D0%B8%D0%B9%D1%81%D0%BA%D0%BE%D0%B9_%D0%A4%D0%B5%D0%B4%D0%B5%D1%80%D0%B0%D1%86%D0%B8%D0%B8_%D0%BE%D1%82_%D0%BE%D0%B4%D0%BD%D0%BE%D0%BC%D0%B0%D0%BD%D0%B4%D0%B0%D1%82%D0%BD%D1%8B%D1%85_%D0%BE%D0%BA%D1%80%D1%83%D0%B3%D0%BE%D0%B2" TargetMode="External"/><Relationship Id="rId4" Type="http://schemas.openxmlformats.org/officeDocument/2006/relationships/hyperlink" Target="http://ru.wikipedia.org/wiki/%D0%A0%D0%B5%D1%81%D0%BF%D1%83%D0%B1%D0%BB%D0%B8%D0%BA%D0%B0%D0%BD%D1%81%D0%BA%D0%B0%D1%8F_%D0%BF%D0%B0%D1%80%D1%82%D0%B8%D1%8F_%D0%A0%D0%BE%D1%81%D1%81%D0%B8%D0%B8_%E2%80%94_%D0%9F%D0%B0%D1%80%D1%82%D0%B8%D1%8F_%D0%BD%D0%B0%D1%80%D0%BE%D0%B4%D0%BD%D0%BE%D0%B9_%D1%81%D0%B2%D0%BE%D0%B1%D0%BE%D0%B4%D1%8B" TargetMode="External"/><Relationship Id="rId9" Type="http://schemas.openxmlformats.org/officeDocument/2006/relationships/hyperlink" Target="http://ru.wikipedia.org/wiki/%D0%AD%D1%85%D0%BE_%D0%9C%D0%BE%D1%81%D0%BA%D0%B2%D1%8B" TargetMode="External"/><Relationship Id="rId14" Type="http://schemas.openxmlformats.org/officeDocument/2006/relationships/hyperlink" Target="http://ru.wikipedia.org/wiki/%D0%97%D0%B0%D0%BC%D0%B5%D1%81%D1%82%D0%B8%D1%82%D0%B5%D0%BB%D0%B8_%D0%9F%D1%80%D0%B5%D0%B4%D1%81%D0%B5%D0%B4%D0%B0%D1%82%D0%B5%D0%BB%D1%8F_%D0%93%D0%BE%D1%81%D1%83%D0%B4%D0%B0%D1%80%D1%81%D1%82%D0%B2%D0%B5%D0%BD%D0%BD%D0%BE%D0%B9_%D0%B4%D1%83%D0%BC%D1%8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71" TargetMode="External"/><Relationship Id="rId7" Type="http://schemas.openxmlformats.org/officeDocument/2006/relationships/hyperlink" Target="http://ru.wikipedia.org/wiki/1975" TargetMode="External"/><Relationship Id="rId2" Type="http://schemas.openxmlformats.org/officeDocument/2006/relationships/hyperlink" Target="http://ru.wikipedia.org/wiki/%D0%9A%D0%BB%D0%B5%D0%B2%D1%87%D0%B5%D0%BD%D1%8F,_%D0%A1%D0%B5%D1%80%D0%B3%D0%B5%D0%B9_%D0%9A%D0%BE%D0%BD%D1%81%D1%82%D0%B0%D0%BD%D1%82%D0%B8%D0%BD%D0%BE%D0%B2%D0%B8%D1%8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0%D0%BB%D0%B5%D0%BA%D1%81%D0%B5%D0%B9_%D0%A1%D0%BC%D0%B5%D1%80%D1%82%D0%B8%D0%BD" TargetMode="External"/><Relationship Id="rId5" Type="http://schemas.openxmlformats.org/officeDocument/2006/relationships/hyperlink" Target="http://ru.wikipedia.org/wiki/1976" TargetMode="External"/><Relationship Id="rId4" Type="http://schemas.openxmlformats.org/officeDocument/2006/relationships/hyperlink" Target="http://ru.wikipedia.org/wiki/%D0%9A%D0%BE%D1%82%D0%BE%D0%B2%D0%B0,_%D0%A2%D0%B0%D1%82%D1%8C%D1%8F%D0%BD%D0%B0_%D0%92%D0%BB%D0%B0%D0%B4%D0%B8%D0%BC%D0%B8%D1%80%D0%BE%D0%B2%D0%BD%D0%B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0%D1%80%D0%BD%D0%B0%D1%83%D0%BB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ru.wikipedia.org/wiki/197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7%D0%B0%D1%81%D0%BB%D1%83%D0%B6%D0%B5%D0%BD%D0%BD%D1%8B%D0%B9_%D0%BC%D0%B0%D1%81%D1%82%D0%B5%D1%80_%D1%81%D0%BF%D0%BE%D1%80%D1%82%D0%B0_%D0%A0%D0%BE%D1%81%D1%81%D0%B8%D0%B8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94" TargetMode="External"/><Relationship Id="rId4" Type="http://schemas.openxmlformats.org/officeDocument/2006/relationships/hyperlink" Target="http://ru.wikipedia.org/wiki/%D0%9A%D0%BE%D0%BD%D1%8C%D0%BA%D0%BE%D0%B1%D0%B5%D0%B6%D0%BD%D1%8B%D0%B9_%D1%81%D0%BF%D0%BE%D1%80%D1%82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09_%D0%B3%D0%BE%D0%B4" TargetMode="External"/><Relationship Id="rId13" Type="http://schemas.openxmlformats.org/officeDocument/2006/relationships/image" Target="../media/image12.jpeg"/><Relationship Id="rId3" Type="http://schemas.openxmlformats.org/officeDocument/2006/relationships/hyperlink" Target="http://ru.wikipedia.org/wiki/1975" TargetMode="External"/><Relationship Id="rId7" Type="http://schemas.openxmlformats.org/officeDocument/2006/relationships/hyperlink" Target="http://ru.wikipedia.org/wiki/%D0%9F%D0%BE%D0%BB%D1%83%D0%B7%D0%B0%D1%89%D0%B8%D1%82%D0%BD%D0%B8%D0%BA_(%D1%84%D1%83%D1%82%D0%B1%D0%BE%D0%BB)" TargetMode="External"/><Relationship Id="rId12" Type="http://schemas.openxmlformats.org/officeDocument/2006/relationships/hyperlink" Target="http://ru.wikipedia.org/wiki/%D0%90%D0%BB%D1%82%D0%B0%D0%B9%D1%81%D0%BA%D0%BE%D0%B5_%D0%BA%D1%80%D0%B0%D0%B5%D0%B2%D0%BE%D0%B5_%D0%97%D0%B0%D0%BA%D0%BE%D0%BD%D0%BE%D0%B4%D0%B0%D1%82%D0%B5%D0%BB%D1%8C%D0%BD%D0%BE%D0%B5_%D1%81%D0%BE%D0%B1%D1%80%D0%B0%D0%BD%D0%B8%D0%B5" TargetMode="External"/><Relationship Id="rId2" Type="http://schemas.openxmlformats.org/officeDocument/2006/relationships/hyperlink" Target="http://ru.wikipedia.org/wiki/1_%D0%BC%D0%B0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4%D1%83%D1%82%D0%B1%D0%BE%D0%BB" TargetMode="External"/><Relationship Id="rId11" Type="http://schemas.openxmlformats.org/officeDocument/2006/relationships/hyperlink" Target="http://ru.wikipedia.org/wiki/2005_%D0%B3%D0%BE%D0%B4" TargetMode="External"/><Relationship Id="rId5" Type="http://schemas.openxmlformats.org/officeDocument/2006/relationships/hyperlink" Target="http://ru.wikipedia.org/wiki/%D0%A0%D0%BE%D1%81%D1%81%D0%B8%D1%8F" TargetMode="External"/><Relationship Id="rId10" Type="http://schemas.openxmlformats.org/officeDocument/2006/relationships/hyperlink" Target="http://ru.wikipedia.org/wiki/2004" TargetMode="External"/><Relationship Id="rId4" Type="http://schemas.openxmlformats.org/officeDocument/2006/relationships/hyperlink" Target="http://ru.wikipedia.org/wiki/%D0%91%D0%B0%D1%80%D0%BD%D0%B0%D1%83%D0%BB" TargetMode="External"/><Relationship Id="rId9" Type="http://schemas.openxmlformats.org/officeDocument/2006/relationships/hyperlink" Target="http://ru.wikipedia.org/wiki/%D0%A1%D0%B1%D0%BE%D1%80%D0%BD%D0%B0%D1%8F_%D0%A0%D0%BE%D1%81%D1%81%D0%B8%D0%B8_%D0%BF%D0%BE_%D1%84%D1%83%D1%82%D0%B1%D0%BE%D0%BB%D1%8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ltairegion22.ru/upload/import_images/gallery/general/640.ALTAI_TOURIST_disk10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ltairegion22.ru/upload/import_images/gallery/general/640.IMGP2852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ltairegion22.ru/upload/import_images/gallery/general/640.ALTAI_TOURIST_disk10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1%81%D0%BA%D0%BE%D0%B2%D1%81%D0%BA%D0%B8%D0%B9_%D0%A5%D1%83%D0%B4%D0%BE%D0%B6%D0%B5%D1%81%D1%82%D0%B2%D0%B5%D0%BD%D0%BD%D1%8B%D0%B9_%D1%82%D0%B5%D0%B0%D1%82%D1%80" TargetMode="External"/><Relationship Id="rId13" Type="http://schemas.openxmlformats.org/officeDocument/2006/relationships/hyperlink" Target="http://ru.wikipedia.org/wiki/%D0%9A%D1%80%D0%B5%D0%BC%D0%BB%D1%91%D0%B2%D1%81%D0%BA%D0%B8%D0%B5_%D0%BA%D1%83%D1%80%D0%B0%D0%BD%D1%82%D1%8B_(%D1%84%D0%B8%D0%BB%D1%8C%D0%BC)" TargetMode="External"/><Relationship Id="rId18" Type="http://schemas.openxmlformats.org/officeDocument/2006/relationships/hyperlink" Target="http://ru.wikipedia.org/wiki/%D0%A2%D0%B0%D0%B9%D0%BD%D1%8B_%D0%BC%D0%B0%D0%B4%D0%B0%D0%BC_%D0%92%D0%BE%D0%BD%D0%B3" TargetMode="External"/><Relationship Id="rId3" Type="http://schemas.openxmlformats.org/officeDocument/2006/relationships/hyperlink" Target="http://ru.wikipedia.org/wiki/%D0%9D%D0%B0%D1%80%D0%BE%D0%B4%D0%BD%D0%B0%D1%8F_%D0%B0%D1%80%D1%82%D0%B8%D1%81%D1%82%D0%BA%D0%B0_%D0%A0%D0%A1%D0%A4%D0%A1%D0%A0" TargetMode="External"/><Relationship Id="rId21" Type="http://schemas.openxmlformats.org/officeDocument/2006/relationships/hyperlink" Target="http://ru.wikipedia.org/wiki/1980-%D0%B5" TargetMode="External"/><Relationship Id="rId7" Type="http://schemas.openxmlformats.org/officeDocument/2006/relationships/hyperlink" Target="http://ru.wikipedia.org/wiki/%D0%91%D0%B0%D1%80%D0%BD%D0%B0%D1%83%D0%BB" TargetMode="External"/><Relationship Id="rId12" Type="http://schemas.openxmlformats.org/officeDocument/2006/relationships/hyperlink" Target="http://ru.wikipedia.org/wiki/%D0%92%D0%B8%D1%88%D0%BD%D1%91%D0%B2%D1%8B%D0%B9_%D1%81%D0%B0%D0%B4_(%D0%BF%D1%8C%D0%B5%D1%81%D0%B0)" TargetMode="External"/><Relationship Id="rId17" Type="http://schemas.openxmlformats.org/officeDocument/2006/relationships/hyperlink" Target="http://ru.wikipedia.org/wiki/%D0%A0%D1%8B%D0%B6%D0%B8%D0%B9,_%D1%87%D0%B5%D1%81%D1%82%D0%BD%D1%8B%D0%B9,_%D0%B2%D0%BB%D1%8E%D0%B1%D0%BB%D1%91%D0%BD%D0%BD%D1%8B%D0%B9" TargetMode="External"/><Relationship Id="rId2" Type="http://schemas.openxmlformats.org/officeDocument/2006/relationships/hyperlink" Target="http://ru.wikipedia.org/wiki/1942" TargetMode="External"/><Relationship Id="rId16" Type="http://schemas.openxmlformats.org/officeDocument/2006/relationships/hyperlink" Target="http://ru.wikipedia.org/wiki/%D0%92%D0%B0%D0%BC_%D0%B8_%D0%BD%D0%B5_%D1%81%D0%BD%D0%B8%D0%BB%D0%BE%D1%81%D1%8C%E2%80%A6" TargetMode="External"/><Relationship Id="rId20" Type="http://schemas.openxmlformats.org/officeDocument/2006/relationships/hyperlink" Target="http://ru.wikipedia.org/wiki/%D0%93%D0%BE%D0%BB%D1%83%D0%B1%D0%BE%D0%B9_%D0%BE%D0%B3%D0%BE%D0%BD%D0%B5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942_%D0%B3%D0%BE%D0%B4" TargetMode="External"/><Relationship Id="rId11" Type="http://schemas.openxmlformats.org/officeDocument/2006/relationships/hyperlink" Target="http://ru.wikipedia.org/wiki/%D0%A1%D0%BE%D0%BB%D0%BE_%D0%B4%D0%BB%D1%8F_%D1%87%D0%B0%D1%81%D0%BE%D0%B2_%D1%81_%D0%B1%D0%BE%D0%B5%D0%BC" TargetMode="External"/><Relationship Id="rId5" Type="http://schemas.openxmlformats.org/officeDocument/2006/relationships/hyperlink" Target="http://ru.wikipedia.org/wiki/24_%D0%B8%D1%8E%D0%BB%D1%8F" TargetMode="External"/><Relationship Id="rId15" Type="http://schemas.openxmlformats.org/officeDocument/2006/relationships/hyperlink" Target="http://ru.wikipedia.org/wiki/%E2%80%A6%D0%98_%D0%B4%D1%80%D1%83%D0%B3%D0%B8%D0%B5_%D0%BE%D1%84%D0%B8%D1%86%D0%B8%D0%B0%D0%BB%D1%8C%D0%BD%D1%8B%D0%B5_%D0%BB%D0%B8%D1%86%D0%B0" TargetMode="External"/><Relationship Id="rId23" Type="http://schemas.openxmlformats.org/officeDocument/2006/relationships/image" Target="http://upload.wikimedia.org/wikipedia/commons/e/e0/Irina_Miroshnichenko.jpg?uselang=ru" TargetMode="External"/><Relationship Id="rId10" Type="http://schemas.openxmlformats.org/officeDocument/2006/relationships/hyperlink" Target="http://ru.wikipedia.org/wiki/%D0%A2%D1%80%D0%B8_%D1%81%D0%B5%D1%81%D1%82%D1%80%D1%8B_(%D0%BF%D1%8C%D0%B5%D1%81%D0%B0)" TargetMode="External"/><Relationship Id="rId19" Type="http://schemas.openxmlformats.org/officeDocument/2006/relationships/hyperlink" Target="http://ru.wikipedia.org/wiki/%D0%97%D0%B8%D0%BC%D0%BD%D1%8F%D1%8F_%D0%B2%D0%B8%D1%88%D0%BD%D1%8F" TargetMode="External"/><Relationship Id="rId4" Type="http://schemas.openxmlformats.org/officeDocument/2006/relationships/hyperlink" Target="http://ru.wikipedia.org/wiki/1988" TargetMode="External"/><Relationship Id="rId9" Type="http://schemas.openxmlformats.org/officeDocument/2006/relationships/hyperlink" Target="http://ru.wikipedia.org/wiki/%D0%A7%D0%B0%D0%B9%D0%BA%D0%B0_(%D0%BF%D1%8C%D0%B5%D1%81%D0%B0)" TargetMode="External"/><Relationship Id="rId14" Type="http://schemas.openxmlformats.org/officeDocument/2006/relationships/hyperlink" Target="http://ru.wikipedia.org/wiki/%D0%9F%D1%80%D0%B8%D1%88%D1%91%D0%BB_%D1%81%D0%BE%D0%BB%D0%B4%D0%B0%D1%82_%D1%81_%D1%84%D1%80%D0%BE%D0%BD%D1%82%D0%B0" TargetMode="External"/><Relationship Id="rId2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52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ru.wikipedia.org/wiki/20_%D1%8F%D0%BD%D0%B2%D0%B0%D1%80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D%D0%B0%D1%80%D0%BE%D0%B4%D0%BD%D1%8B%D0%B9_%D0%B0%D1%80%D1%82%D0%B8%D1%81%D1%82_%D0%A0%D0%BE%D1%81%D1%81%D0%B8%D0%B8" TargetMode="External"/><Relationship Id="rId5" Type="http://schemas.openxmlformats.org/officeDocument/2006/relationships/hyperlink" Target="http://ru.wikipedia.org/wiki/%D0%90%D0%BB%D1%82%D0%B0%D0%B9%D1%81%D0%BA%D0%B8%D0%B9_%D0%BA%D1%80%D0%B0%D0%B9" TargetMode="External"/><Relationship Id="rId4" Type="http://schemas.openxmlformats.org/officeDocument/2006/relationships/hyperlink" Target="http://ru.wikipedia.org/wiki/%D0%A1%D0%BB%D0%B0%D0%B2%D0%B3%D0%BE%D1%80%D0%BE%D0%B4_(%D0%A0%D0%BE%D1%81%D1%81%D0%B8%D1%8F)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iregion22.ru/upload/import_images/gallery/general/640.IMGP2852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57" TargetMode="External"/><Relationship Id="rId13" Type="http://schemas.openxmlformats.org/officeDocument/2006/relationships/hyperlink" Target="http://ru.wikipedia.org/wiki/1926" TargetMode="External"/><Relationship Id="rId18" Type="http://schemas.openxmlformats.org/officeDocument/2006/relationships/hyperlink" Target="http://ru.wikipedia.org/wiki/1949" TargetMode="External"/><Relationship Id="rId26" Type="http://schemas.openxmlformats.org/officeDocument/2006/relationships/hyperlink" Target="http://ru.wikipedia.org/wiki/1970" TargetMode="External"/><Relationship Id="rId3" Type="http://schemas.openxmlformats.org/officeDocument/2006/relationships/hyperlink" Target="http://ru.wikipedia.org/wiki/1951" TargetMode="External"/><Relationship Id="rId21" Type="http://schemas.openxmlformats.org/officeDocument/2006/relationships/hyperlink" Target="http://ru.wikipedia.org/wiki/1968" TargetMode="External"/><Relationship Id="rId7" Type="http://schemas.openxmlformats.org/officeDocument/2006/relationships/hyperlink" Target="http://ru.wikipedia.org/wiki/%D0%9C%D0%B8%D1%85%D0%B0%D0%B8%D0%BB_%D0%95%D0%B2%D0%B4%D0%BE%D0%BA%D0%B8%D0%BC%D0%BE%D0%B2" TargetMode="External"/><Relationship Id="rId12" Type="http://schemas.openxmlformats.org/officeDocument/2006/relationships/hyperlink" Target="http://ru.wikipedia.org/wiki/%D0%92%D0%BB%D0%B0%D0%B4%D0%B8%D0%BC%D0%B8%D1%80_%D0%9A%D0%B0%D1%88%D0%BF%D1%83%D1%80" TargetMode="External"/><Relationship Id="rId17" Type="http://schemas.openxmlformats.org/officeDocument/2006/relationships/hyperlink" Target="http://ru.wikipedia.org/wiki/%D0%90%D0%BB%D0%B5%D0%BA%D1%81%D0%B0%D0%BD%D0%B4%D1%80_%D0%9F%D0%B0%D0%BD%D0%BA%D1%80%D0%B0%D1%82%D0%BE%D0%B2-%D0%A7%D1%91%D1%80%D0%BD%D1%8B%D0%B9" TargetMode="External"/><Relationship Id="rId25" Type="http://schemas.openxmlformats.org/officeDocument/2006/relationships/hyperlink" Target="http://ru.wikipedia.org/wiki/%D0%A1%D0%B0%D0%B2%D0%B8%D0%BD%D0%BE%D0%B2%D0%B0,_%D0%95%D0%BA%D0%B0%D1%82%D0%B5%D1%80%D0%B8%D0%BD%D0%B0_%D0%A4%D0%B5%D0%B4%D0%BE%D1%80%D0%BE%D0%B2%D0%BD%D0%B0" TargetMode="External"/><Relationship Id="rId2" Type="http://schemas.openxmlformats.org/officeDocument/2006/relationships/hyperlink" Target="http://ru.wikipedia.org/wiki/%D0%91%D1%83%D0%BB%D0%B4%D0%B0%D0%BA%D0%BE%D0%B2,_%D0%90%D0%BB%D0%B5%D0%BA%D1%81%D0%B5%D0%B9_%D0%98%D0%B2%D0%B0%D0%BD%D0%BE%D0%B2%D0%B8%D1%87" TargetMode="External"/><Relationship Id="rId16" Type="http://schemas.openxmlformats.org/officeDocument/2006/relationships/hyperlink" Target="http://ru.wikipedia.org/wiki/1942" TargetMode="External"/><Relationship Id="rId20" Type="http://schemas.openxmlformats.org/officeDocument/2006/relationships/hyperlink" Target="http://ru.wikipedia.org/wiki/1901" TargetMode="External"/><Relationship Id="rId29" Type="http://schemas.openxmlformats.org/officeDocument/2006/relationships/hyperlink" Target="http://ru.wikipedia.org/wiki/195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2012" TargetMode="External"/><Relationship Id="rId11" Type="http://schemas.openxmlformats.org/officeDocument/2006/relationships/hyperlink" Target="http://ru.wikipedia.org/wiki/1941" TargetMode="External"/><Relationship Id="rId24" Type="http://schemas.openxmlformats.org/officeDocument/2006/relationships/hyperlink" Target="http://ru.wikipedia.org/wiki/1994" TargetMode="External"/><Relationship Id="rId32" Type="http://schemas.openxmlformats.org/officeDocument/2006/relationships/hyperlink" Target="http://ru.wikipedia.org/wiki/1974" TargetMode="External"/><Relationship Id="rId5" Type="http://schemas.openxmlformats.org/officeDocument/2006/relationships/hyperlink" Target="http://ru.wikipedia.org/wiki/1925" TargetMode="External"/><Relationship Id="rId15" Type="http://schemas.openxmlformats.org/officeDocument/2006/relationships/hyperlink" Target="http://ru.wikipedia.org/wiki/%D0%98%D1%80%D0%B8%D0%BD%D0%B0_%D0%9C%D0%B8%D1%80%D0%BE%D1%88%D0%BD%D0%B8%D1%87%D0%B5%D0%BD%D0%BA%D0%BE" TargetMode="External"/><Relationship Id="rId23" Type="http://schemas.openxmlformats.org/officeDocument/2006/relationships/hyperlink" Target="http://ru.wikipedia.org/wiki/1932" TargetMode="External"/><Relationship Id="rId28" Type="http://schemas.openxmlformats.org/officeDocument/2006/relationships/hyperlink" Target="http://ru.wikipedia.org/wiki/%D0%92%D0%BB%D0%B0%D0%B4%D0%B8%D0%BC%D0%B8%D1%80_%D0%A5%D0%BE%D1%82%D0%B8%D0%BD%D0%B5%D0%BD%D0%BA%D0%BE" TargetMode="External"/><Relationship Id="rId10" Type="http://schemas.openxmlformats.org/officeDocument/2006/relationships/hyperlink" Target="http://ru.wikipedia.org/wiki/%D0%92%D0%B0%D0%BB%D0%B5%D1%80%D0%B8%D0%B9_%D0%97%D0%BE%D0%BB%D0%BE%D1%82%D1%83%D1%85%D0%B8%D0%BD" TargetMode="External"/><Relationship Id="rId19" Type="http://schemas.openxmlformats.org/officeDocument/2006/relationships/hyperlink" Target="http://ru.wikipedia.org/wiki/%D0%98%D0%B2%D0%B0%D0%BD_%D0%9F%D1%8B%D1%80%D1%8C%D0%B5%D0%B2" TargetMode="External"/><Relationship Id="rId31" Type="http://schemas.openxmlformats.org/officeDocument/2006/relationships/hyperlink" Target="http://ru.wikipedia.org/wiki/1929" TargetMode="External"/><Relationship Id="rId4" Type="http://schemas.openxmlformats.org/officeDocument/2006/relationships/hyperlink" Target="http://ru.wikipedia.org/wiki/%D0%92%D0%B0%D0%BD%D0%B8%D0%BD,_%D0%90%D0%BB%D0%B5%D0%BA%D1%81%D0%B5%D0%B9_%D0%97%D0%B0%D1%85%D0%B0%D1%80%D0%BE%D0%B2%D0%B8%D1%87" TargetMode="External"/><Relationship Id="rId9" Type="http://schemas.openxmlformats.org/officeDocument/2006/relationships/hyperlink" Target="http://ru.wikipedia.org/wiki/2005" TargetMode="External"/><Relationship Id="rId14" Type="http://schemas.openxmlformats.org/officeDocument/2006/relationships/hyperlink" Target="http://ru.wikipedia.org/wiki/2009" TargetMode="External"/><Relationship Id="rId22" Type="http://schemas.openxmlformats.org/officeDocument/2006/relationships/hyperlink" Target="http://ru.wikipedia.org/wiki/%D0%A0%D0%BE%D0%B1%D0%B5%D1%80%D1%82_%D0%A0%D0%BE%D0%B6%D0%B4%D0%B5%D1%81%D1%82%D0%B2%D0%B5%D0%BD%D1%81%D0%BA%D0%B8%D0%B9" TargetMode="External"/><Relationship Id="rId27" Type="http://schemas.openxmlformats.org/officeDocument/2006/relationships/hyperlink" Target="http://ru.wikipedia.org/wiki/%D0%9D%D0%B8%D0%BD%D0%B0_%D0%A3%D1%81%D0%B0%D1%82%D0%BE%D0%B2%D0%B0" TargetMode="External"/><Relationship Id="rId30" Type="http://schemas.openxmlformats.org/officeDocument/2006/relationships/hyperlink" Target="http://ru.wikipedia.org/wiki/%D0%92%D0%B0%D1%81%D0%B8%D0%BB%D0%B8%D0%B9_%D0%A8%D1%83%D0%BA%D1%88%D0%B8%D0%B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ru.wikipedia.org/wiki/1928" TargetMode="External"/><Relationship Id="rId7" Type="http://schemas.openxmlformats.org/officeDocument/2006/relationships/hyperlink" Target="http://ru.wikipedia.org/wiki/2000" TargetMode="External"/><Relationship Id="rId2" Type="http://schemas.openxmlformats.org/officeDocument/2006/relationships/hyperlink" Target="http://ru.wikipedia.org/wiki/%D0%9B%D0%B0%D0%B7%D0%B0%D1%80%D0%B5%D0%B2,_%D0%92%D0%B0%D1%81%D0%B8%D0%BB%D0%B8%D0%B9_%D0%93%D1%80%D0%B8%D0%B3%D0%BE%D1%80%D1%8C%D0%B5%D0%B2%D0%B8%D1%8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935" TargetMode="External"/><Relationship Id="rId5" Type="http://schemas.openxmlformats.org/officeDocument/2006/relationships/hyperlink" Target="http://ru.wikipedia.org/wiki/%D0%93%D0%B5%D1%80%D0%BC%D0%B0%D0%BD_%D0%A2%D0%B8%D1%82%D0%BE%D0%B2" TargetMode="External"/><Relationship Id="rId4" Type="http://schemas.openxmlformats.org/officeDocument/2006/relationships/hyperlink" Target="http://ru.wikipedia.org/wiki/1990" TargetMode="Externa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775" TargetMode="External"/><Relationship Id="rId13" Type="http://schemas.openxmlformats.org/officeDocument/2006/relationships/hyperlink" Target="http://ru.wikipedia.org/wiki/%D0%9D%D0%B8%D0%BA%D0%BE%D0%BB%D0%B0%D0%B9_%D0%AF%D0%B4%D1%80%D0%B8%D0%BD%D1%86%D0%B5%D0%B2" TargetMode="External"/><Relationship Id="rId3" Type="http://schemas.openxmlformats.org/officeDocument/2006/relationships/hyperlink" Target="http://ru.wikipedia.org/wiki/1728" TargetMode="External"/><Relationship Id="rId7" Type="http://schemas.openxmlformats.org/officeDocument/2006/relationships/hyperlink" Target="http://ru.wikipedia.org/wiki/%D0%A4%D1%80%D0%BE%D0%BB%D0%BE%D0%B2,_%D0%9F%D1%91%D1%82%D1%80_%D0%9A%D0%BE%D0%B7%D1%8C%D0%BC%D0%B8%D1%87" TargetMode="External"/><Relationship Id="rId12" Type="http://schemas.openxmlformats.org/officeDocument/2006/relationships/hyperlink" Target="http://ru.wikipedia.org/wiki/1908" TargetMode="External"/><Relationship Id="rId2" Type="http://schemas.openxmlformats.org/officeDocument/2006/relationships/hyperlink" Target="http://ru.wikipedia.org/wiki/%D0%98%D0%B2%D0%B0%D0%BD_%D0%9F%D0%BE%D0%BB%D0%B7%D1%83%D0%BD%D0%BE%D0%B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919" TargetMode="External"/><Relationship Id="rId11" Type="http://schemas.openxmlformats.org/officeDocument/2006/relationships/hyperlink" Target="http://ru.wikipedia.org/wiki/1850" TargetMode="External"/><Relationship Id="rId5" Type="http://schemas.openxmlformats.org/officeDocument/2006/relationships/hyperlink" Target="http://ru.wikipedia.org/wiki/%D0%9A%D0%B0%D0%BB%D0%B0%D1%88%D0%BD%D0%B8%D0%BA%D0%BE%D0%B2,_%D0%9C%D0%B8%D1%85%D0%B0%D0%B8%D0%BB_%D0%A2%D0%B8%D0%BC%D0%BE%D1%84%D0%B5%D0%B5%D0%B2%D0%B8%D1%87" TargetMode="External"/><Relationship Id="rId15" Type="http://schemas.openxmlformats.org/officeDocument/2006/relationships/hyperlink" Target="http://ru.wikipedia.org/wiki/1894" TargetMode="External"/><Relationship Id="rId10" Type="http://schemas.openxmlformats.org/officeDocument/2006/relationships/hyperlink" Target="http://ru.wikipedia.org/wiki/%D0%92%D0%B0%D1%81%D0%B8%D0%BB%D0%B8%D0%B9_%D0%A8%D1%82%D0%B8%D0%BB%D1%8C%D0%BA%D0%B5" TargetMode="External"/><Relationship Id="rId4" Type="http://schemas.openxmlformats.org/officeDocument/2006/relationships/hyperlink" Target="http://ru.wikipedia.org/wiki/1766" TargetMode="External"/><Relationship Id="rId9" Type="http://schemas.openxmlformats.org/officeDocument/2006/relationships/hyperlink" Target="http://ru.wikipedia.org/wiki/1839" TargetMode="External"/><Relationship Id="rId14" Type="http://schemas.openxmlformats.org/officeDocument/2006/relationships/hyperlink" Target="http://ru.wikipedia.org/wiki/184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Анютин сплав по Чуе\getImageCAFZ9I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500034" y="4429132"/>
            <a:ext cx="53657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Великие мужи великой Отчизны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225" name="Rectangle 177"/>
          <p:cNvSpPr>
            <a:spLocks noChangeArrowheads="1"/>
          </p:cNvSpPr>
          <p:nvPr/>
        </p:nvSpPr>
        <p:spPr bwMode="auto">
          <a:xfrm>
            <a:off x="500034" y="5805264"/>
            <a:ext cx="53657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Люди Алтая, известные за его пределами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3600" b="1" dirty="0" smtClean="0"/>
              <a:t>Василий Константинович </a:t>
            </a:r>
            <a:r>
              <a:rPr lang="ru-RU" sz="3600" b="1" dirty="0" err="1" smtClean="0"/>
              <a:t>Шти́льке</a:t>
            </a:r>
            <a:r>
              <a:rPr lang="ru-RU" sz="3600" dirty="0" smtClean="0"/>
              <a:t> (</a:t>
            </a:r>
            <a:r>
              <a:rPr lang="ru-RU" sz="3600" u="sng" dirty="0" smtClean="0">
                <a:hlinkClick r:id="rId2" tooltip="2 августа"/>
              </a:rPr>
              <a:t>2 августа</a:t>
            </a:r>
            <a:r>
              <a:rPr lang="ru-RU" sz="3600" dirty="0" smtClean="0"/>
              <a:t> </a:t>
            </a:r>
            <a:r>
              <a:rPr lang="ru-RU" sz="3600" u="sng" dirty="0" smtClean="0">
                <a:hlinkClick r:id="rId3" tooltip="1850"/>
              </a:rPr>
              <a:t>1850</a:t>
            </a:r>
            <a:r>
              <a:rPr lang="ru-RU" sz="3600" dirty="0" smtClean="0"/>
              <a:t> — </a:t>
            </a:r>
            <a:r>
              <a:rPr lang="ru-RU" sz="3600" u="sng" dirty="0" smtClean="0">
                <a:hlinkClick r:id="rId4" tooltip="15 августа"/>
              </a:rPr>
              <a:t>15 августа</a:t>
            </a:r>
            <a:r>
              <a:rPr lang="ru-RU" sz="3600" dirty="0" smtClean="0"/>
              <a:t> </a:t>
            </a:r>
            <a:r>
              <a:rPr lang="ru-RU" sz="3600" u="sng" dirty="0" smtClean="0">
                <a:hlinkClick r:id="rId5" tooltip="1908"/>
              </a:rPr>
              <a:t>1908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26626" name="Picture 2" descr="Shtil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340768"/>
            <a:ext cx="13081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1680" y="1268760"/>
            <a:ext cx="68407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общественный деятель конца XIX — начала XX вв., депутат Государственной думы. Василий Константинович </a:t>
            </a:r>
            <a:r>
              <a:rPr lang="ru-RU" dirty="0" err="1" smtClean="0"/>
              <a:t>Штильке</a:t>
            </a:r>
            <a:r>
              <a:rPr lang="ru-RU" dirty="0" smtClean="0"/>
              <a:t> родился 2 августа </a:t>
            </a:r>
            <a:r>
              <a:rPr lang="ru-RU" u="sng" dirty="0" smtClean="0">
                <a:hlinkClick r:id="rId3" tooltip="1850"/>
              </a:rPr>
              <a:t>1850</a:t>
            </a:r>
            <a:r>
              <a:rPr lang="ru-RU" dirty="0" smtClean="0"/>
              <a:t> года в </a:t>
            </a:r>
            <a:r>
              <a:rPr lang="ru-RU" u="sng" dirty="0" smtClean="0">
                <a:hlinkClick r:id="rId7" tooltip="Барнаул"/>
              </a:rPr>
              <a:t>Барнауле</a:t>
            </a:r>
            <a:r>
              <a:rPr lang="ru-RU" dirty="0" smtClean="0"/>
              <a:t>. В 9 лет </a:t>
            </a:r>
            <a:r>
              <a:rPr lang="ru-RU" dirty="0" err="1" smtClean="0"/>
              <a:t>Штильке</a:t>
            </a:r>
            <a:r>
              <a:rPr lang="ru-RU" dirty="0" smtClean="0"/>
              <a:t> зачисляют в окружное училище, а в </a:t>
            </a:r>
            <a:r>
              <a:rPr lang="ru-RU" u="sng" dirty="0" smtClean="0">
                <a:hlinkClick r:id="rId8" tooltip="1864"/>
              </a:rPr>
              <a:t>1864</a:t>
            </a:r>
            <a:r>
              <a:rPr lang="ru-RU" dirty="0" smtClean="0"/>
              <a:t> году он был переведён во второй класс Томской гимназии. Там Василий дружил с крестьянскими детьми из самых бедных семей, что во многом повлияло на его дальнейшую жизнь. В </a:t>
            </a:r>
            <a:r>
              <a:rPr lang="ru-RU" u="sng" dirty="0" smtClean="0">
                <a:hlinkClick r:id="rId9" tooltip="1870"/>
              </a:rPr>
              <a:t>1870</a:t>
            </a:r>
            <a:r>
              <a:rPr lang="ru-RU" dirty="0" smtClean="0"/>
              <a:t> году он оканчивает гимназию и поступает учителем арифметики и географии в Томское духовное училище. , в </a:t>
            </a:r>
            <a:r>
              <a:rPr lang="ru-RU" u="sng" dirty="0" smtClean="0">
                <a:hlinkClick r:id="rId10" tooltip="1876"/>
              </a:rPr>
              <a:t>1876</a:t>
            </a:r>
            <a:r>
              <a:rPr lang="ru-RU" dirty="0" smtClean="0"/>
              <a:t> году Василий </a:t>
            </a:r>
            <a:r>
              <a:rPr lang="ru-RU" dirty="0" err="1" smtClean="0"/>
              <a:t>Штильке</a:t>
            </a:r>
            <a:r>
              <a:rPr lang="ru-RU" dirty="0" smtClean="0"/>
              <a:t> возвращается в </a:t>
            </a:r>
            <a:r>
              <a:rPr lang="ru-RU" u="sng" dirty="0" smtClean="0">
                <a:hlinkClick r:id="rId7" tooltip="Барнаул"/>
              </a:rPr>
              <a:t>Барнаул</a:t>
            </a:r>
            <a:r>
              <a:rPr lang="ru-RU" u="sng" dirty="0" smtClean="0"/>
              <a:t>, </a:t>
            </a:r>
            <a:r>
              <a:rPr lang="ru-RU" dirty="0" smtClean="0"/>
              <a:t>становится домашним учителем, его учениками были сыновья городского головы В. А. Карпинского, врача Г. Д. </a:t>
            </a:r>
            <a:r>
              <a:rPr lang="ru-RU" dirty="0" err="1" smtClean="0"/>
              <a:t>Гопфенгауза</a:t>
            </a:r>
            <a:r>
              <a:rPr lang="ru-RU" dirty="0" smtClean="0"/>
              <a:t>, начальника Алтайского горного округа Н. И. </a:t>
            </a:r>
            <a:r>
              <a:rPr lang="ru-RU" dirty="0" err="1" smtClean="0"/>
              <a:t>Журина</a:t>
            </a:r>
            <a:r>
              <a:rPr lang="ru-RU" dirty="0" smtClean="0"/>
              <a:t>. В </a:t>
            </a:r>
            <a:r>
              <a:rPr lang="ru-RU" u="sng" dirty="0" smtClean="0">
                <a:hlinkClick r:id="rId11" tooltip="1883"/>
              </a:rPr>
              <a:t>1883</a:t>
            </a:r>
            <a:r>
              <a:rPr lang="ru-RU" dirty="0" smtClean="0"/>
              <a:t> году </a:t>
            </a:r>
            <a:r>
              <a:rPr lang="ru-RU" dirty="0" err="1" smtClean="0"/>
              <a:t>Штильке</a:t>
            </a:r>
            <a:r>
              <a:rPr lang="ru-RU" dirty="0" smtClean="0"/>
              <a:t> выступил на заседании Городской Думы с проектом Устава Общества попечения о начальном образовании. Деятельность совета, в общем, была направлена на поддержание и развитие просветительских учреждений Барнаула.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Необходимость создания подобного Общества в городе возникла вследствие недостаточного числа городских начальных школ. Так в </a:t>
            </a:r>
            <a:r>
              <a:rPr lang="ru-RU" u="sng" dirty="0" smtClean="0">
                <a:hlinkClick r:id="rId2" tooltip="1885"/>
              </a:rPr>
              <a:t>1885</a:t>
            </a:r>
            <a:r>
              <a:rPr lang="ru-RU" dirty="0" smtClean="0"/>
              <a:t> году в Барнауле существовало только два учебных заведения народного образования: мужское двухклассное городское </a:t>
            </a:r>
            <a:r>
              <a:rPr lang="ru-RU" u="sng" dirty="0" smtClean="0">
                <a:hlinkClick r:id="rId3" tooltip="Училище"/>
              </a:rPr>
              <a:t>училище</a:t>
            </a:r>
            <a:r>
              <a:rPr lang="ru-RU" dirty="0" smtClean="0"/>
              <a:t> и женская начальная </a:t>
            </a:r>
            <a:r>
              <a:rPr lang="ru-RU" u="sng" dirty="0" smtClean="0">
                <a:hlinkClick r:id="rId4" tooltip="Школа"/>
              </a:rPr>
              <a:t>школа</a:t>
            </a:r>
            <a:r>
              <a:rPr lang="ru-RU" dirty="0" smtClean="0"/>
              <a:t>. К январю </a:t>
            </a:r>
            <a:r>
              <a:rPr lang="ru-RU" u="sng" dirty="0" smtClean="0">
                <a:hlinkClick r:id="rId2" tooltip="1885"/>
              </a:rPr>
              <a:t>1885</a:t>
            </a:r>
            <a:r>
              <a:rPr lang="ru-RU" dirty="0" smtClean="0"/>
              <a:t> года в Обществе состояло 9 почетных и 286 действительных членов. В основном это были служащие Главного управления округа, учителя, врачи, купцы, священники. К концу года в Обществе накопилось 2267 рублей 48 копеек, и на эти средства 15 сентября </a:t>
            </a:r>
            <a:r>
              <a:rPr lang="ru-RU" u="sng" dirty="0" smtClean="0">
                <a:hlinkClick r:id="rId2" tooltip="1885"/>
              </a:rPr>
              <a:t>1885</a:t>
            </a:r>
            <a:r>
              <a:rPr lang="ru-RU" dirty="0" smtClean="0"/>
              <a:t> года открывается Нагорная школа, помещение для которой предоставил один купец. Это была первая в городе бесплатная общая для девочек и мальчиков школа. За 3 дня работы в неё записалось 96 детей (хотя школа рассчитана на 50). Общество ходатайствовало в Городскую Думу об отводе участка для школы и средств на строительство, и в 1886 году школа была построена (Аванесова, 30). В 1891 году </a:t>
            </a:r>
            <a:r>
              <a:rPr lang="ru-RU" u="sng" dirty="0" smtClean="0">
                <a:hlinkClick r:id="rId5" tooltip="Нагорная школа (страница отсутствует)"/>
              </a:rPr>
              <a:t>Нагорная школа</a:t>
            </a:r>
            <a:r>
              <a:rPr lang="ru-RU" dirty="0" smtClean="0"/>
              <a:t> стала самой крупной в городе — в ней училось 181 человек, хотя более половины детей Барнаула оставались за порогом школы.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 tooltip="14 ноября"/>
              </a:rPr>
              <a:t>14 ноября</a:t>
            </a:r>
            <a:r>
              <a:rPr lang="ru-RU" dirty="0" smtClean="0"/>
              <a:t> </a:t>
            </a:r>
            <a:r>
              <a:rPr lang="ru-RU" u="sng" dirty="0" smtClean="0">
                <a:hlinkClick r:id="rId3" tooltip="1891"/>
              </a:rPr>
              <a:t>1891</a:t>
            </a:r>
            <a:r>
              <a:rPr lang="ru-RU" dirty="0" smtClean="0"/>
              <a:t> года Общество открывает младшее отделение Нагорной школы (1-й класс) для </a:t>
            </a:r>
            <a:r>
              <a:rPr lang="ru-RU" dirty="0" err="1" smtClean="0"/>
              <a:t>Зайчанской</a:t>
            </a:r>
            <a:r>
              <a:rPr lang="ru-RU" dirty="0" smtClean="0"/>
              <a:t> слободы. Василий </a:t>
            </a:r>
            <a:r>
              <a:rPr lang="ru-RU" dirty="0" err="1" smtClean="0"/>
              <a:t>Штильке</a:t>
            </a:r>
            <a:r>
              <a:rPr lang="ru-RU" dirty="0" smtClean="0"/>
              <a:t> бесплатно предоставил помещение в своем доме, где училось 39 мальчиков и 12 девочек. Только в </a:t>
            </a:r>
            <a:r>
              <a:rPr lang="ru-RU" u="sng" dirty="0" smtClean="0">
                <a:hlinkClick r:id="rId4" tooltip="1896"/>
              </a:rPr>
              <a:t>1896</a:t>
            </a:r>
            <a:r>
              <a:rPr lang="ru-RU" dirty="0" smtClean="0"/>
              <a:t> году Общество смогло построить здание для </a:t>
            </a:r>
            <a:r>
              <a:rPr lang="ru-RU" dirty="0" err="1" smtClean="0"/>
              <a:t>Зайчанской</a:t>
            </a:r>
            <a:r>
              <a:rPr lang="ru-RU" dirty="0" smtClean="0"/>
              <a:t> школы. В итоге, в </a:t>
            </a:r>
            <a:r>
              <a:rPr lang="ru-RU" dirty="0" err="1" smtClean="0"/>
              <a:t>Зайчанской</a:t>
            </a:r>
            <a:r>
              <a:rPr lang="ru-RU" dirty="0" smtClean="0"/>
              <a:t> и Нагорной школах училось около 400 детей, это 1/3 от всех детей города. Василий Константинович  был озабочен проблемой нехватки книг  и для взрослого населения, в Барнауле не было ни книжного магазина, ни библиотеки. 23 октября </a:t>
            </a:r>
            <a:r>
              <a:rPr lang="ru-RU" u="sng" dirty="0" smtClean="0">
                <a:hlinkClick r:id="rId5" tooltip="1885"/>
              </a:rPr>
              <a:t>1885</a:t>
            </a:r>
            <a:r>
              <a:rPr lang="ru-RU" dirty="0" smtClean="0"/>
              <a:t> года при Нагорной школе открывается первая в городе народно-школьная библиотека, где насчитывалось около 500 томов, а Василий </a:t>
            </a:r>
            <a:r>
              <a:rPr lang="ru-RU" dirty="0" err="1" smtClean="0"/>
              <a:t>Штильке</a:t>
            </a:r>
            <a:r>
              <a:rPr lang="ru-RU" dirty="0" smtClean="0"/>
              <a:t> стал первым библиотекарем. В марте </a:t>
            </a:r>
            <a:r>
              <a:rPr lang="ru-RU" u="sng" dirty="0" smtClean="0">
                <a:hlinkClick r:id="rId6" tooltip="1887"/>
              </a:rPr>
              <a:t>1887</a:t>
            </a:r>
            <a:r>
              <a:rPr lang="ru-RU" dirty="0" smtClean="0"/>
              <a:t> года он предложил открыть в Барнауле общественную публичную </a:t>
            </a:r>
            <a:r>
              <a:rPr lang="ru-RU" u="sng" dirty="0" smtClean="0">
                <a:hlinkClick r:id="rId7" tooltip="Библиотека"/>
              </a:rPr>
              <a:t>библиотеку</a:t>
            </a:r>
            <a:r>
              <a:rPr lang="ru-RU" dirty="0" smtClean="0"/>
              <a:t>. И </a:t>
            </a:r>
            <a:r>
              <a:rPr lang="ru-RU" u="sng" dirty="0" smtClean="0">
                <a:hlinkClick r:id="rId8" tooltip="14 февраля"/>
              </a:rPr>
              <a:t>14 февраля</a:t>
            </a:r>
            <a:r>
              <a:rPr lang="ru-RU" dirty="0" smtClean="0"/>
              <a:t> </a:t>
            </a:r>
            <a:r>
              <a:rPr lang="ru-RU" u="sng" dirty="0" smtClean="0">
                <a:hlinkClick r:id="rId6" tooltip="1887"/>
              </a:rPr>
              <a:t>1887</a:t>
            </a:r>
            <a:r>
              <a:rPr lang="ru-RU" dirty="0" smtClean="0"/>
              <a:t> года Томский губернатор дал разрешение на её открытие. С тех пор ведет свое летоисчисление краевая библиотека. Также </a:t>
            </a:r>
            <a:r>
              <a:rPr lang="ru-RU" u="sng" dirty="0" smtClean="0">
                <a:hlinkClick r:id="rId9" tooltip="31 декабря"/>
              </a:rPr>
              <a:t>31 декабря</a:t>
            </a:r>
            <a:r>
              <a:rPr lang="ru-RU" dirty="0" smtClean="0"/>
              <a:t> </a:t>
            </a:r>
            <a:r>
              <a:rPr lang="ru-RU" u="sng" dirty="0" smtClean="0">
                <a:hlinkClick r:id="rId5" tooltip="1885"/>
              </a:rPr>
              <a:t>1885</a:t>
            </a:r>
            <a:r>
              <a:rPr lang="ru-RU" dirty="0" smtClean="0"/>
              <a:t> года, был открыт первый книжный магазин.</a:t>
            </a:r>
          </a:p>
          <a:p>
            <a:r>
              <a:rPr lang="ru-RU" dirty="0" smtClean="0"/>
              <a:t>В </a:t>
            </a:r>
            <a:r>
              <a:rPr lang="ru-RU" u="sng" dirty="0" smtClean="0">
                <a:hlinkClick r:id="rId10" tooltip="1890"/>
              </a:rPr>
              <a:t>1890</a:t>
            </a:r>
            <a:r>
              <a:rPr lang="ru-RU" dirty="0" smtClean="0"/>
              <a:t> году </a:t>
            </a:r>
            <a:r>
              <a:rPr lang="ru-RU" dirty="0" err="1" smtClean="0"/>
              <a:t>Штильке</a:t>
            </a:r>
            <a:r>
              <a:rPr lang="ru-RU" dirty="0" smtClean="0"/>
              <a:t> внес предложение об организации народных чтений в Барнауле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843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Народные чтения начались </a:t>
            </a:r>
            <a:r>
              <a:rPr lang="ru-RU" u="sng" dirty="0" smtClean="0">
                <a:hlinkClick r:id="rId2" tooltip="18 января"/>
              </a:rPr>
              <a:t>18 января</a:t>
            </a:r>
            <a:r>
              <a:rPr lang="ru-RU" dirty="0" smtClean="0"/>
              <a:t> </a:t>
            </a:r>
            <a:r>
              <a:rPr lang="ru-RU" u="sng" dirty="0" smtClean="0">
                <a:hlinkClick r:id="rId3" tooltip="1900"/>
              </a:rPr>
              <a:t>1900</a:t>
            </a:r>
            <a:r>
              <a:rPr lang="ru-RU" dirty="0" smtClean="0"/>
              <a:t> года в специально построенном для этого </a:t>
            </a:r>
            <a:r>
              <a:rPr lang="ru-RU" u="sng" dirty="0" smtClean="0">
                <a:hlinkClick r:id="rId4" tooltip="Государственная филармония Алтайского края"/>
              </a:rPr>
              <a:t>Народном доме</a:t>
            </a:r>
            <a:r>
              <a:rPr lang="ru-RU" dirty="0" smtClean="0"/>
              <a:t> (ныне здание филармонии).</a:t>
            </a:r>
          </a:p>
          <a:p>
            <a:r>
              <a:rPr lang="ru-RU" dirty="0" smtClean="0"/>
              <a:t>Василий </a:t>
            </a:r>
            <a:r>
              <a:rPr lang="ru-RU" dirty="0" err="1" smtClean="0"/>
              <a:t>Штильке</a:t>
            </a:r>
            <a:r>
              <a:rPr lang="ru-RU" dirty="0" smtClean="0"/>
              <a:t> также организовал открытие воскресных школ для взрослого населения. В </a:t>
            </a:r>
            <a:r>
              <a:rPr lang="ru-RU" u="sng" dirty="0" smtClean="0">
                <a:hlinkClick r:id="rId5" tooltip="1897"/>
              </a:rPr>
              <a:t>1897</a:t>
            </a:r>
            <a:r>
              <a:rPr lang="ru-RU" dirty="0" smtClean="0"/>
              <a:t> году — при Нагорной и </a:t>
            </a:r>
            <a:r>
              <a:rPr lang="ru-RU" dirty="0" err="1" smtClean="0"/>
              <a:t>Зайчанской</a:t>
            </a:r>
            <a:r>
              <a:rPr lang="ru-RU" dirty="0" smtClean="0"/>
              <a:t> школах. Число слушателей доходило до 400 человек, а их возраст до 55 лет.</a:t>
            </a:r>
          </a:p>
          <a:p>
            <a:r>
              <a:rPr lang="ru-RU" dirty="0" smtClean="0"/>
              <a:t>Огромную эту работу он выполнял бесплатно, хотя у него было 6 детей, и жили они лишь на его зарплату преподавателя окружного училища, позже — производителя работ по землеустройству. </a:t>
            </a:r>
          </a:p>
          <a:p>
            <a:endParaRPr lang="ru-RU" dirty="0" smtClean="0"/>
          </a:p>
          <a:p>
            <a:r>
              <a:rPr lang="ru-RU" dirty="0" smtClean="0"/>
              <a:t>Василий Константинович </a:t>
            </a:r>
            <a:r>
              <a:rPr lang="ru-RU" dirty="0" err="1" smtClean="0"/>
              <a:t>Штильке</a:t>
            </a:r>
            <a:r>
              <a:rPr lang="ru-RU" dirty="0" smtClean="0"/>
              <a:t> был похоронен в Барнауле на </a:t>
            </a:r>
            <a:r>
              <a:rPr lang="ru-RU" u="sng" dirty="0" smtClean="0">
                <a:hlinkClick r:id="rId6" tooltip="Нагорный парк (Барнаул)"/>
              </a:rPr>
              <a:t>Нагорном кладбище,</a:t>
            </a:r>
            <a:r>
              <a:rPr lang="ru-RU" dirty="0" smtClean="0"/>
              <a:t> Именем </a:t>
            </a:r>
            <a:r>
              <a:rPr lang="ru-RU" dirty="0" err="1" smtClean="0"/>
              <a:t>Штильке</a:t>
            </a:r>
            <a:r>
              <a:rPr lang="ru-RU" dirty="0" smtClean="0"/>
              <a:t> названа улица в Барнауле, открыт памятник в Нагорном парке, планируется открыть музей его имени в бывшей </a:t>
            </a:r>
            <a:r>
              <a:rPr lang="ru-RU" dirty="0" err="1" smtClean="0"/>
              <a:t>Зайчанской</a:t>
            </a:r>
            <a:r>
              <a:rPr lang="ru-RU" dirty="0" smtClean="0"/>
              <a:t> школе (ныне 13-я школа). Кроме того, администрация города учредила премии имени Василия </a:t>
            </a:r>
            <a:r>
              <a:rPr lang="ru-RU" dirty="0" err="1" smtClean="0"/>
              <a:t>Штильке</a:t>
            </a:r>
            <a:r>
              <a:rPr lang="ru-RU" dirty="0" smtClean="0"/>
              <a:t>, которые будут вручаться, главным образом, учителям.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4000" b="1" dirty="0" smtClean="0"/>
              <a:t>Политики и государственные деятели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</a:t>
            </a:r>
            <a:r>
              <a:rPr lang="ru-RU" sz="3200" u="sng" dirty="0" smtClean="0">
                <a:hlinkClick r:id="rId2" tooltip="Раиса Горбачёва"/>
              </a:rPr>
              <a:t>Раиса Горбачёва</a:t>
            </a:r>
            <a:r>
              <a:rPr lang="ru-RU" sz="3200" dirty="0" smtClean="0"/>
              <a:t> (</a:t>
            </a:r>
            <a:r>
              <a:rPr lang="ru-RU" sz="3200" u="sng" dirty="0" smtClean="0">
                <a:hlinkClick r:id="rId3" tooltip="1932"/>
              </a:rPr>
              <a:t>1932</a:t>
            </a:r>
            <a:r>
              <a:rPr lang="ru-RU" sz="3200" dirty="0" smtClean="0"/>
              <a:t>—</a:t>
            </a:r>
            <a:r>
              <a:rPr lang="ru-RU" sz="3200" u="sng" dirty="0" smtClean="0">
                <a:hlinkClick r:id="rId4" tooltip="1999"/>
              </a:rPr>
              <a:t>1999</a:t>
            </a:r>
            <a:r>
              <a:rPr lang="ru-RU" sz="3200" dirty="0" smtClean="0"/>
              <a:t>), </a:t>
            </a:r>
            <a:r>
              <a:rPr lang="ru-RU" sz="3200" u="sng" dirty="0" smtClean="0">
                <a:hlinkClick r:id="rId5" tooltip="Гуркин, Григорий Иванович"/>
              </a:rPr>
              <a:t>Григорий </a:t>
            </a:r>
            <a:r>
              <a:rPr lang="ru-RU" sz="3200" u="sng" dirty="0" err="1" smtClean="0">
                <a:hlinkClick r:id="rId5" tooltip="Гуркин, Григорий Иванович"/>
              </a:rPr>
              <a:t>Гуркин</a:t>
            </a:r>
            <a:r>
              <a:rPr lang="ru-RU" sz="3200" dirty="0" smtClean="0"/>
              <a:t> (</a:t>
            </a:r>
            <a:r>
              <a:rPr lang="ru-RU" sz="3200" u="sng" dirty="0" smtClean="0">
                <a:hlinkClick r:id="rId6" tooltip="1870"/>
              </a:rPr>
              <a:t>1870</a:t>
            </a:r>
            <a:r>
              <a:rPr lang="ru-RU" sz="3200" dirty="0" smtClean="0"/>
              <a:t>—</a:t>
            </a:r>
            <a:r>
              <a:rPr lang="ru-RU" sz="3200" u="sng" dirty="0" smtClean="0">
                <a:hlinkClick r:id="rId7" tooltip="1937"/>
              </a:rPr>
              <a:t>1937</a:t>
            </a:r>
            <a:r>
              <a:rPr lang="ru-RU" sz="3200" dirty="0" smtClean="0"/>
              <a:t>), </a:t>
            </a:r>
            <a:r>
              <a:rPr lang="ru-RU" sz="3200" u="sng" dirty="0" err="1" smtClean="0">
                <a:hlinkClick r:id="rId8" tooltip="Акинфий Демидов"/>
              </a:rPr>
              <a:t>Акинфий</a:t>
            </a:r>
            <a:r>
              <a:rPr lang="ru-RU" sz="3200" u="sng" dirty="0" smtClean="0">
                <a:hlinkClick r:id="rId8" tooltip="Акинфий Демидов"/>
              </a:rPr>
              <a:t> Демидов</a:t>
            </a:r>
            <a:r>
              <a:rPr lang="ru-RU" sz="3200" dirty="0" smtClean="0"/>
              <a:t> (</a:t>
            </a:r>
            <a:r>
              <a:rPr lang="ru-RU" sz="3200" u="sng" dirty="0" smtClean="0">
                <a:hlinkClick r:id="rId9" tooltip="1678"/>
              </a:rPr>
              <a:t>1678</a:t>
            </a:r>
            <a:r>
              <a:rPr lang="ru-RU" sz="3200" dirty="0" smtClean="0"/>
              <a:t>—</a:t>
            </a:r>
            <a:r>
              <a:rPr lang="ru-RU" sz="3200" u="sng" dirty="0" smtClean="0">
                <a:hlinkClick r:id="rId10" tooltip="1745"/>
              </a:rPr>
              <a:t>1745</a:t>
            </a:r>
            <a:r>
              <a:rPr lang="ru-RU" sz="3200" dirty="0" smtClean="0"/>
              <a:t>), </a:t>
            </a:r>
            <a:r>
              <a:rPr lang="ru-RU" sz="3200" u="sng" dirty="0" smtClean="0">
                <a:hlinkClick r:id="rId11" tooltip="Михаил Евдокимов"/>
              </a:rPr>
              <a:t>Михаил Евдокимов</a:t>
            </a:r>
            <a:r>
              <a:rPr lang="ru-RU" sz="3200" dirty="0" smtClean="0"/>
              <a:t> (</a:t>
            </a:r>
            <a:r>
              <a:rPr lang="ru-RU" sz="3200" u="sng" dirty="0" smtClean="0">
                <a:hlinkClick r:id="rId12" tooltip="1957"/>
              </a:rPr>
              <a:t>1957</a:t>
            </a:r>
            <a:r>
              <a:rPr lang="ru-RU" sz="3200" dirty="0" smtClean="0"/>
              <a:t>—</a:t>
            </a:r>
            <a:r>
              <a:rPr lang="ru-RU" sz="3200" u="sng" dirty="0" smtClean="0">
                <a:hlinkClick r:id="rId13" tooltip="2005"/>
              </a:rPr>
              <a:t>2005</a:t>
            </a:r>
            <a:r>
              <a:rPr lang="ru-RU" sz="3200" dirty="0" smtClean="0"/>
              <a:t>), </a:t>
            </a:r>
            <a:r>
              <a:rPr lang="ru-RU" sz="3200" u="sng" dirty="0" smtClean="0">
                <a:hlinkClick r:id="rId14" tooltip="Рыжков, Владимир Александрович"/>
              </a:rPr>
              <a:t>Владимир Рыжков</a:t>
            </a:r>
            <a:r>
              <a:rPr lang="ru-RU" sz="3200" dirty="0" smtClean="0"/>
              <a:t> (</a:t>
            </a:r>
            <a:r>
              <a:rPr lang="ru-RU" sz="3200" u="sng" dirty="0" smtClean="0">
                <a:hlinkClick r:id="rId15" tooltip="1966"/>
              </a:rPr>
              <a:t>1966</a:t>
            </a:r>
            <a:r>
              <a:rPr lang="ru-RU" sz="3200" dirty="0" smtClean="0"/>
              <a:t>),</a:t>
            </a:r>
          </a:p>
          <a:p>
            <a:r>
              <a:rPr lang="ru-RU" sz="3200" dirty="0" smtClean="0"/>
              <a:t> </a:t>
            </a:r>
            <a:r>
              <a:rPr lang="ru-RU" sz="3200" u="sng" dirty="0" smtClean="0">
                <a:hlinkClick r:id="rId16" tooltip="Суриков, Александр Александрович"/>
              </a:rPr>
              <a:t>Александр Суриков</a:t>
            </a:r>
            <a:r>
              <a:rPr lang="ru-RU" sz="3200" dirty="0" smtClean="0"/>
              <a:t> (</a:t>
            </a:r>
            <a:r>
              <a:rPr lang="ru-RU" sz="3200" u="sng" dirty="0" smtClean="0">
                <a:hlinkClick r:id="rId17" tooltip="1940"/>
              </a:rPr>
              <a:t>1940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4000" b="1" dirty="0" err="1" smtClean="0"/>
              <a:t>Алекса́ндр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Алекса́ндрович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Су́риков</a:t>
            </a:r>
            <a:r>
              <a:rPr lang="ru-RU" sz="4000" dirty="0" smtClean="0"/>
              <a:t> (род. </a:t>
            </a:r>
            <a:r>
              <a:rPr lang="ru-RU" sz="4000" u="sng" dirty="0" smtClean="0"/>
              <a:t>15 авг.</a:t>
            </a:r>
            <a:r>
              <a:rPr lang="ru-RU" sz="4000" dirty="0" smtClean="0"/>
              <a:t> </a:t>
            </a:r>
            <a:r>
              <a:rPr lang="ru-RU" sz="4000" u="sng" dirty="0" smtClean="0">
                <a:hlinkClick r:id="rId2" tooltip="1940"/>
              </a:rPr>
              <a:t>1940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56166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hlinkClick r:id="rId3" tooltip="Россия"/>
              </a:rPr>
              <a:t>российский</a:t>
            </a:r>
            <a:r>
              <a:rPr lang="ru-RU" sz="3200" dirty="0" smtClean="0"/>
              <a:t> </a:t>
            </a:r>
            <a:r>
              <a:rPr lang="ru-RU" sz="3200" u="sng" dirty="0" smtClean="0">
                <a:hlinkClick r:id="rId4" tooltip="Государственный деятель"/>
              </a:rPr>
              <a:t>государственный деятель</a:t>
            </a:r>
            <a:r>
              <a:rPr lang="ru-RU" sz="3200" dirty="0" smtClean="0"/>
              <a:t>, губернатор </a:t>
            </a:r>
            <a:r>
              <a:rPr lang="ru-RU" sz="3200" u="sng" dirty="0" smtClean="0">
                <a:hlinkClick r:id="rId5" tooltip="Алтайский край"/>
              </a:rPr>
              <a:t>Алтайского края</a:t>
            </a:r>
            <a:r>
              <a:rPr lang="ru-RU" sz="3200" dirty="0" smtClean="0"/>
              <a:t> в </a:t>
            </a:r>
            <a:r>
              <a:rPr lang="ru-RU" sz="3200" u="sng" dirty="0" smtClean="0">
                <a:hlinkClick r:id="rId6" tooltip="1996"/>
              </a:rPr>
              <a:t>1996</a:t>
            </a:r>
            <a:r>
              <a:rPr lang="ru-RU" sz="3200" dirty="0" smtClean="0"/>
              <a:t>—</a:t>
            </a:r>
            <a:r>
              <a:rPr lang="ru-RU" sz="3200" u="sng" dirty="0" smtClean="0">
                <a:hlinkClick r:id="rId7" tooltip="2004"/>
              </a:rPr>
              <a:t>2004</a:t>
            </a:r>
            <a:r>
              <a:rPr lang="ru-RU" sz="3200" dirty="0" smtClean="0"/>
              <a:t>, с </a:t>
            </a:r>
            <a:r>
              <a:rPr lang="ru-RU" sz="3200" u="sng" dirty="0" smtClean="0">
                <a:hlinkClick r:id="rId8" tooltip="2006 год"/>
              </a:rPr>
              <a:t>2006 года</a:t>
            </a:r>
            <a:r>
              <a:rPr lang="ru-RU" sz="3200" dirty="0" smtClean="0"/>
              <a:t> Чрезвычайный и Полномочный Посол Российской Федерации в </a:t>
            </a:r>
            <a:r>
              <a:rPr lang="ru-RU" sz="3200" u="sng" dirty="0" smtClean="0">
                <a:hlinkClick r:id="rId9" tooltip="Белоруссия"/>
              </a:rPr>
              <a:t>Белоруссии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7650" name="Picture 2" descr="RIAN_archive_148091_Alexander_Surikov%2C_Mikhail_Fradkov%2C_Andrei_Kobyakov_and_Pavel_Borodin"/>
          <p:cNvPicPr>
            <a:picLocks noChangeAspect="1" noChangeArrowheads="1"/>
          </p:cNvPicPr>
          <p:nvPr/>
        </p:nvPicPr>
        <p:blipFill>
          <a:blip r:embed="rId10" cstate="print"/>
          <a:srcRect r="76749"/>
          <a:stretch>
            <a:fillRect/>
          </a:stretch>
        </p:blipFill>
        <p:spPr bwMode="auto">
          <a:xfrm>
            <a:off x="6660232" y="1484784"/>
            <a:ext cx="1816964" cy="51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4000" b="1" dirty="0" err="1" smtClean="0"/>
              <a:t>Влади́мир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Алекса́ндрович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Рыжко́в</a:t>
            </a:r>
            <a:r>
              <a:rPr lang="ru-RU" sz="4000" dirty="0" smtClean="0"/>
              <a:t> </a:t>
            </a:r>
            <a:r>
              <a:rPr lang="ru-RU" sz="3600" dirty="0" smtClean="0"/>
              <a:t>(р. </a:t>
            </a:r>
            <a:r>
              <a:rPr lang="ru-RU" sz="3600" u="sng" dirty="0" smtClean="0"/>
              <a:t>3 сент.</a:t>
            </a:r>
            <a:r>
              <a:rPr lang="ru-RU" sz="3600" dirty="0" smtClean="0"/>
              <a:t> </a:t>
            </a:r>
            <a:r>
              <a:rPr lang="ru-RU" sz="3600" u="sng" dirty="0" smtClean="0">
                <a:hlinkClick r:id="rId2" tooltip="1966"/>
              </a:rPr>
              <a:t>1966</a:t>
            </a:r>
            <a:r>
              <a:rPr lang="ru-RU" sz="3600" dirty="0" smtClean="0"/>
              <a:t>, </a:t>
            </a:r>
            <a:r>
              <a:rPr lang="ru-RU" sz="3600" u="sng" dirty="0" smtClean="0">
                <a:hlinkClick r:id="rId3" tooltip="Рубцовск"/>
              </a:rPr>
              <a:t>Рубцовск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556792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российский политик, с 2006 года сопредседатель политической партии «</a:t>
            </a:r>
            <a:r>
              <a:rPr lang="ru-RU" u="sng" dirty="0" smtClean="0">
                <a:hlinkClick r:id="rId4" tooltip="Республиканская партия России — Партия народной свободы"/>
              </a:rPr>
              <a:t>Республиканская партия России — Партия народной свободы</a:t>
            </a:r>
            <a:r>
              <a:rPr lang="ru-RU" dirty="0" smtClean="0"/>
              <a:t>», ведущий почти всех </a:t>
            </a:r>
            <a:r>
              <a:rPr lang="ru-RU" u="sng" dirty="0" smtClean="0">
                <a:hlinkClick r:id="rId5" tooltip="Акции протеста против фальсификации выборов в России (2011—2012)"/>
              </a:rPr>
              <a:t>многотысячных митингов «За честные выборы!» 2011—2012 годов в Москве</a:t>
            </a:r>
            <a:r>
              <a:rPr lang="ru-RU" dirty="0" smtClean="0"/>
              <a:t>.</a:t>
            </a:r>
          </a:p>
          <a:p>
            <a:r>
              <a:rPr lang="ru-RU" u="sng" dirty="0" smtClean="0">
                <a:hlinkClick r:id="rId6" tooltip="Кандидат наук"/>
              </a:rPr>
              <a:t>Кандидат исторических наук</a:t>
            </a:r>
            <a:r>
              <a:rPr lang="ru-RU" dirty="0" smtClean="0"/>
              <a:t>, профессор </a:t>
            </a:r>
            <a:r>
              <a:rPr lang="ru-RU" u="sng" dirty="0" smtClean="0">
                <a:hlinkClick r:id="rId7" tooltip="Высшая школа экономики"/>
              </a:rPr>
              <a:t>Высшей школы экономики</a:t>
            </a:r>
            <a:r>
              <a:rPr lang="ru-RU" dirty="0" smtClean="0"/>
              <a:t>, </a:t>
            </a:r>
            <a:r>
              <a:rPr lang="ru-RU" dirty="0" err="1" smtClean="0"/>
              <a:t>соведущий</a:t>
            </a:r>
            <a:r>
              <a:rPr lang="ru-RU" dirty="0" smtClean="0"/>
              <a:t> программы «</a:t>
            </a:r>
            <a:r>
              <a:rPr lang="ru-RU" u="sng" dirty="0" smtClean="0">
                <a:hlinkClick r:id="rId8" tooltip="Перехват"/>
              </a:rPr>
              <a:t>Перехват</a:t>
            </a:r>
            <a:r>
              <a:rPr lang="ru-RU" dirty="0" smtClean="0"/>
              <a:t>» на радио «</a:t>
            </a:r>
            <a:r>
              <a:rPr lang="ru-RU" u="sng" dirty="0" smtClean="0">
                <a:hlinkClick r:id="rId9" tooltip="Эхо Москвы"/>
              </a:rPr>
              <a:t>Эхо Москвы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Ранее — независимый </a:t>
            </a:r>
            <a:r>
              <a:rPr lang="ru-RU" u="sng" dirty="0" smtClean="0">
                <a:hlinkClick r:id="rId10" tooltip="Депутаты Государственной Думы Российской Федерации от одномандатных округов"/>
              </a:rPr>
              <a:t>депутат Госдумы</a:t>
            </a:r>
            <a:r>
              <a:rPr lang="ru-RU" dirty="0" smtClean="0"/>
              <a:t> (с </a:t>
            </a:r>
            <a:r>
              <a:rPr lang="ru-RU" u="sng" dirty="0" smtClean="0">
                <a:hlinkClick r:id="rId11" tooltip="Государственная дума Российской Федерации 1 созыва"/>
              </a:rPr>
              <a:t>1993</a:t>
            </a:r>
            <a:r>
              <a:rPr lang="ru-RU" dirty="0" smtClean="0"/>
              <a:t> по </a:t>
            </a:r>
            <a:r>
              <a:rPr lang="ru-RU" u="sng" dirty="0" smtClean="0">
                <a:hlinkClick r:id="rId12" tooltip="Государственная дума Российской Федерации 4 созыва"/>
              </a:rPr>
              <a:t>2007</a:t>
            </a:r>
            <a:r>
              <a:rPr lang="ru-RU" dirty="0" smtClean="0"/>
              <a:t> год), лидер </a:t>
            </a:r>
            <a:r>
              <a:rPr lang="ru-RU" u="sng" dirty="0" smtClean="0">
                <a:hlinkClick r:id="rId13" tooltip="Наш дом — Россия (фракция)"/>
              </a:rPr>
              <a:t>фракции «Наш дом — Россия»</a:t>
            </a:r>
            <a:r>
              <a:rPr lang="ru-RU" dirty="0" smtClean="0"/>
              <a:t>, </a:t>
            </a:r>
            <a:r>
              <a:rPr lang="ru-RU" u="sng" dirty="0" smtClean="0">
                <a:hlinkClick r:id="rId14" tooltip="Заместители Председателя Государственной думы"/>
              </a:rPr>
              <a:t>первый вице-спикер</a:t>
            </a:r>
            <a:r>
              <a:rPr lang="ru-RU" dirty="0" smtClean="0"/>
              <a:t> </a:t>
            </a:r>
            <a:r>
              <a:rPr lang="ru-RU" u="sng" dirty="0" smtClean="0">
                <a:hlinkClick r:id="rId15" tooltip="Государственная дума"/>
              </a:rPr>
              <a:t>Госдумы</a:t>
            </a:r>
            <a:r>
              <a:rPr lang="ru-RU" dirty="0" smtClean="0"/>
              <a:t>, заместитель главы администрации </a:t>
            </a:r>
            <a:r>
              <a:rPr lang="ru-RU" u="sng" dirty="0" smtClean="0">
                <a:hlinkClick r:id="rId16" tooltip="Алтайский край"/>
              </a:rPr>
              <a:t>Алтайского края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4" name="Picture 2" descr="File:Vladimir Ryzhkov2-04121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1700808"/>
            <a:ext cx="38481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Спортсмены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— </a:t>
            </a:r>
            <a:r>
              <a:rPr lang="ru-RU" sz="4400" u="sng" dirty="0" smtClean="0">
                <a:hlinkClick r:id="rId2" tooltip="Клевченя, Сергей Константинович"/>
              </a:rPr>
              <a:t>Сергей Клевченя</a:t>
            </a:r>
            <a:r>
              <a:rPr lang="ru-RU" sz="4400" dirty="0" smtClean="0"/>
              <a:t> (</a:t>
            </a:r>
            <a:r>
              <a:rPr lang="ru-RU" sz="4400" u="sng" dirty="0" smtClean="0">
                <a:hlinkClick r:id="rId3" tooltip="1971"/>
              </a:rPr>
              <a:t>1971</a:t>
            </a:r>
            <a:r>
              <a:rPr lang="ru-RU" sz="4400" dirty="0" smtClean="0"/>
              <a:t>),</a:t>
            </a:r>
          </a:p>
          <a:p>
            <a:endParaRPr lang="ru-RU" sz="4400" dirty="0" smtClean="0"/>
          </a:p>
          <a:p>
            <a:r>
              <a:rPr lang="ru-RU" sz="4400" dirty="0" smtClean="0"/>
              <a:t> </a:t>
            </a:r>
            <a:r>
              <a:rPr lang="ru-RU" sz="4400" u="sng" dirty="0" smtClean="0">
                <a:hlinkClick r:id="rId4" tooltip="Котова, Татьяна Владимировна"/>
              </a:rPr>
              <a:t>Татьяна Котова</a:t>
            </a:r>
            <a:r>
              <a:rPr lang="ru-RU" sz="4400" dirty="0" smtClean="0"/>
              <a:t> (</a:t>
            </a:r>
            <a:r>
              <a:rPr lang="ru-RU" sz="4400" u="sng" dirty="0" smtClean="0">
                <a:hlinkClick r:id="rId5" tooltip="1976"/>
              </a:rPr>
              <a:t>1976</a:t>
            </a:r>
            <a:r>
              <a:rPr lang="ru-RU" sz="4400" dirty="0" smtClean="0"/>
              <a:t>), </a:t>
            </a:r>
          </a:p>
          <a:p>
            <a:endParaRPr lang="ru-RU" sz="4400" u="sng" dirty="0" smtClean="0">
              <a:hlinkClick r:id="rId6" tooltip="Алексей Смертин"/>
            </a:endParaRPr>
          </a:p>
          <a:p>
            <a:r>
              <a:rPr lang="ru-RU" sz="4400" u="sng" dirty="0" smtClean="0">
                <a:hlinkClick r:id="rId6" tooltip="Алексей Смертин"/>
              </a:rPr>
              <a:t>Алексей Смертин</a:t>
            </a:r>
            <a:r>
              <a:rPr lang="ru-RU" sz="4400" dirty="0" smtClean="0"/>
              <a:t> (</a:t>
            </a:r>
            <a:r>
              <a:rPr lang="ru-RU" sz="4400" u="sng" dirty="0" smtClean="0">
                <a:hlinkClick r:id="rId7" tooltip="1975"/>
              </a:rPr>
              <a:t>1975</a:t>
            </a:r>
            <a:r>
              <a:rPr lang="ru-RU" sz="4400" dirty="0" smtClean="0"/>
              <a:t>).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600" b="1" dirty="0" smtClean="0"/>
              <a:t>Сергей Константинович </a:t>
            </a:r>
            <a:r>
              <a:rPr lang="ru-RU" sz="3600" b="1" dirty="0" err="1" smtClean="0"/>
              <a:t>Клевче́ня</a:t>
            </a:r>
            <a:r>
              <a:rPr lang="ru-RU" sz="3600" dirty="0" smtClean="0"/>
              <a:t> (род. </a:t>
            </a:r>
            <a:r>
              <a:rPr lang="ru-RU" sz="3600" u="sng" dirty="0" smtClean="0"/>
              <a:t>21 янв.</a:t>
            </a:r>
            <a:r>
              <a:rPr lang="ru-RU" sz="3600" dirty="0" smtClean="0"/>
              <a:t> </a:t>
            </a:r>
            <a:r>
              <a:rPr lang="ru-RU" sz="3600" u="sng" dirty="0" smtClean="0">
                <a:hlinkClick r:id="rId2" tooltip="1971"/>
              </a:rPr>
              <a:t>1971</a:t>
            </a:r>
            <a:r>
              <a:rPr lang="ru-RU" sz="3600" dirty="0" smtClean="0"/>
              <a:t>, </a:t>
            </a:r>
            <a:r>
              <a:rPr lang="ru-RU" sz="3600" u="sng" dirty="0" smtClean="0">
                <a:hlinkClick r:id="rId3" tooltip="Барнаул"/>
              </a:rPr>
              <a:t>Барнаул</a:t>
            </a:r>
            <a:r>
              <a:rPr lang="ru-RU" sz="3600" u="sng" dirty="0" smtClean="0"/>
              <a:t>)</a:t>
            </a:r>
            <a:endParaRPr lang="ru-RU" sz="36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131840" y="1336857"/>
            <a:ext cx="57606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советский и российский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 tooltip="Конькобежный спорт"/>
              </a:rPr>
              <a:t>конькобежец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Серебряный и бронзовый призёр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5" tooltip="Зимние Олимпийские игры 1994"/>
              </a:rPr>
              <a:t>XVII зимних Олимпийских игр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Лиллехамере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дистанции 500 и 1000 м. Двукратный чемпион мира по спринтерскому многоборью в 1997 и 1998 годах, чемпион мира 1996 года на дистанции 1000 м.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6" tooltip="Заслуженный мастер спорта России"/>
              </a:rPr>
              <a:t>Заслуженный мастер спорта России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 descr="Sergej Klevtsjen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715" y="1556792"/>
            <a:ext cx="267640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96752"/>
          </a:xfrm>
        </p:spPr>
        <p:txBody>
          <a:bodyPr/>
          <a:lstStyle/>
          <a:p>
            <a:r>
              <a:rPr lang="ru-RU" sz="4000" b="1" dirty="0" err="1" smtClean="0"/>
              <a:t>Алексе́й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Генна́дьевич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Сме́ртин</a:t>
            </a:r>
            <a:r>
              <a:rPr lang="ru-RU" sz="4000" dirty="0" smtClean="0"/>
              <a:t> (</a:t>
            </a:r>
            <a:r>
              <a:rPr lang="ru-RU" sz="4000" u="sng" dirty="0" smtClean="0">
                <a:hlinkClick r:id="rId2" tooltip="1 мая"/>
              </a:rPr>
              <a:t>1 мая</a:t>
            </a:r>
            <a:r>
              <a:rPr lang="ru-RU" sz="4000" dirty="0" smtClean="0"/>
              <a:t> </a:t>
            </a:r>
            <a:r>
              <a:rPr lang="ru-RU" sz="4000" u="sng" dirty="0" smtClean="0">
                <a:hlinkClick r:id="rId3" tooltip="1975"/>
              </a:rPr>
              <a:t>1975</a:t>
            </a:r>
            <a:r>
              <a:rPr lang="ru-RU" sz="4000" dirty="0" smtClean="0"/>
              <a:t>,</a:t>
            </a:r>
            <a:r>
              <a:rPr lang="ru-RU" sz="4000" u="sng" dirty="0" smtClean="0">
                <a:hlinkClick r:id="rId4" tooltip="Барнаул"/>
              </a:rPr>
              <a:t>Барнаул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5832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— </a:t>
            </a:r>
            <a:r>
              <a:rPr lang="ru-RU" sz="2800" u="sng" dirty="0" smtClean="0">
                <a:hlinkClick r:id="rId5" tooltip="Россия"/>
              </a:rPr>
              <a:t>российский</a:t>
            </a:r>
            <a:r>
              <a:rPr lang="ru-RU" sz="2800" dirty="0" smtClean="0"/>
              <a:t> </a:t>
            </a:r>
            <a:r>
              <a:rPr lang="ru-RU" sz="2800" u="sng" dirty="0" smtClean="0">
                <a:hlinkClick r:id="rId6" tooltip="Футбол"/>
              </a:rPr>
              <a:t>футболист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7" tooltip="Полузащитник (футбол)"/>
              </a:rPr>
              <a:t>полузащитник</a:t>
            </a:r>
            <a:r>
              <a:rPr lang="ru-RU" sz="2800" dirty="0" smtClean="0"/>
              <a:t>. В июле </a:t>
            </a:r>
            <a:r>
              <a:rPr lang="ru-RU" sz="2800" u="sng" dirty="0" smtClean="0">
                <a:hlinkClick r:id="rId8" tooltip="2009 год"/>
              </a:rPr>
              <a:t>2009 года</a:t>
            </a:r>
            <a:r>
              <a:rPr lang="ru-RU" sz="2800" dirty="0" smtClean="0"/>
              <a:t> объявил о завершении карьеры игрока. Бывший член </a:t>
            </a:r>
            <a:r>
              <a:rPr lang="ru-RU" sz="2800" u="sng" dirty="0" smtClean="0">
                <a:hlinkClick r:id="rId9" tooltip="Сборная России по футболу"/>
              </a:rPr>
              <a:t>сборной России по футболу</a:t>
            </a:r>
            <a:r>
              <a:rPr lang="ru-RU" sz="2800" dirty="0" smtClean="0"/>
              <a:t>, в </a:t>
            </a:r>
            <a:r>
              <a:rPr lang="ru-RU" sz="2800" u="sng" dirty="0" smtClean="0">
                <a:hlinkClick r:id="rId10" tooltip="2004"/>
              </a:rPr>
              <a:t>2004</a:t>
            </a:r>
            <a:r>
              <a:rPr lang="ru-RU" sz="2800" dirty="0" smtClean="0"/>
              <a:t>—</a:t>
            </a:r>
            <a:r>
              <a:rPr lang="ru-RU" sz="2800" u="sng" dirty="0" smtClean="0">
                <a:hlinkClick r:id="rId11" tooltip="2005 год"/>
              </a:rPr>
              <a:t>2005 годах</a:t>
            </a:r>
            <a:r>
              <a:rPr lang="ru-RU" sz="2800" dirty="0" smtClean="0"/>
              <a:t> — её капитан. С 2009 года — депутат </a:t>
            </a:r>
            <a:r>
              <a:rPr lang="ru-RU" sz="2800" u="sng" dirty="0" smtClean="0">
                <a:hlinkClick r:id="rId12" tooltip="Алтайское краевое Законодательное собрание"/>
              </a:rPr>
              <a:t>Алтайского краевого Законодательного собрания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8914" name="Picture 2" descr="Алексей Смертин на пресс-конференции Кубка Легенд 20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1412776"/>
            <a:ext cx="2697088" cy="341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Алтайский край — это родина всемирно известных людей. Тысячи гостей края стремятся посетить малую родину Михаила Тимофеевича </a:t>
            </a:r>
            <a:r>
              <a:rPr lang="ru-RU" sz="2800" u="sng" dirty="0" smtClean="0"/>
              <a:t>Калашникова</a:t>
            </a:r>
            <a:r>
              <a:rPr lang="ru-RU" sz="2800" dirty="0" smtClean="0"/>
              <a:t>, Василия </a:t>
            </a:r>
            <a:r>
              <a:rPr lang="ru-RU" sz="2800" dirty="0" err="1" smtClean="0"/>
              <a:t>Макаровича</a:t>
            </a:r>
            <a:r>
              <a:rPr lang="ru-RU" sz="2800" dirty="0" smtClean="0"/>
              <a:t> </a:t>
            </a:r>
            <a:r>
              <a:rPr lang="ru-RU" sz="2800" u="sng" dirty="0" smtClean="0"/>
              <a:t>Шукшина,</a:t>
            </a:r>
            <a:r>
              <a:rPr lang="ru-RU" sz="2800" dirty="0" smtClean="0"/>
              <a:t> Ивана Александровича </a:t>
            </a:r>
            <a:r>
              <a:rPr lang="ru-RU" sz="2800" u="sng" dirty="0" smtClean="0"/>
              <a:t>Пырьева</a:t>
            </a:r>
            <a:r>
              <a:rPr lang="ru-RU" sz="2800" dirty="0" smtClean="0"/>
              <a:t>, Германа Степановича </a:t>
            </a:r>
            <a:r>
              <a:rPr lang="ru-RU" sz="2800" u="sng" dirty="0" smtClean="0"/>
              <a:t>Титова</a:t>
            </a:r>
            <a:r>
              <a:rPr lang="ru-RU" sz="2800" dirty="0" smtClean="0"/>
              <a:t> и др., чтобы лучше почувствовать и понять, на какой земле жили, каким воздухом дышали эти знаменитые люди, подарившие всему миру свои таланты и открытия.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Герман Степанович Титов (1935-2000)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Летчик-космонавт СССР, генерал-лейтенант авиации, Герой Советского Союза родился в поселке Майское утро, рядом с селом Полковниково Косихинского . В настоящее время в селе Полковниково открыт музей, посвященный знаменитому односельчанину. В августе 1962 года Титов совершил на корабле «Восток» второй в мире полет в космос, который продолжался 1 сутки 1 час 18 минут, — первый многовитковый полет. Именем Титова назван кратер на Луне.</a:t>
            </a:r>
          </a:p>
          <a:p>
            <a:endParaRPr lang="ru-RU" sz="2000" dirty="0"/>
          </a:p>
        </p:txBody>
      </p:sp>
      <p:pic>
        <p:nvPicPr>
          <p:cNvPr id="2050" name="Picture 2" descr="titov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014960" cy="435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1268760"/>
          </a:xfrm>
        </p:spPr>
        <p:txBody>
          <a:bodyPr/>
          <a:lstStyle/>
          <a:p>
            <a:r>
              <a:rPr lang="ru-RU" sz="4000" b="1" dirty="0" smtClean="0"/>
              <a:t>Иван</a:t>
            </a:r>
            <a:r>
              <a:rPr lang="ru-RU" sz="4000" dirty="0" smtClean="0"/>
              <a:t> </a:t>
            </a:r>
            <a:r>
              <a:rPr lang="ru-RU" sz="4000" b="1" dirty="0" smtClean="0"/>
              <a:t>Александрович Пырьев</a:t>
            </a:r>
            <a:r>
              <a:rPr lang="ru-RU" sz="4000" dirty="0" smtClean="0"/>
              <a:t> (1901-1968 гг.).</a:t>
            </a:r>
            <a:endParaRPr lang="ru-RU" sz="4000" dirty="0"/>
          </a:p>
        </p:txBody>
      </p:sp>
      <p:sp>
        <p:nvSpPr>
          <p:cNvPr id="4109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0" name="Rectangle 14">
            <a:hlinkClick r:id="rId2"/>
          </p:cNvPr>
          <p:cNvSpPr>
            <a:spLocks noChangeArrowheads="1"/>
          </p:cNvSpPr>
          <p:nvPr/>
        </p:nvSpPr>
        <p:spPr bwMode="auto">
          <a:xfrm>
            <a:off x="2555776" y="1778911"/>
            <a:ext cx="61926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Известный кинорежиссер и народный артист СССР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родился и жил до 1916 года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Алтайском крае в г.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</a:rPr>
              <a:t>Камень-на-Оби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Почти все его фильмы стали классикой отечественного кино: «Трактористы», «Свинарка и пастух», «Кубанские казаки», «Идиот», «Братья Карамазовы». С 1954 по 1957 гг. И. А. Пырьев был руководителем «Мосфильма». До настоящего времени в городе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Камень-на-Оби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ул. Ленина, 222 сохранился одноэтажный деревянный дом Пырьева.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11" name="Picture 15" descr="pi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772816"/>
            <a:ext cx="233523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/>
              <a:t>Валерий Сергеевич Золотухин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662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советский и российский актер театра и кино, народный артист Российской Федерации, родился 21 июня 1941 года в селе Быстрый Исток Быстроистокского района Алтайского края. В 1963 году закончил ГИТИС.</a:t>
            </a:r>
          </a:p>
          <a:p>
            <a:r>
              <a:rPr lang="ru-RU" dirty="0" smtClean="0"/>
              <a:t>С 1964 года  является актером Театра на Таганке.</a:t>
            </a:r>
          </a:p>
          <a:p>
            <a:r>
              <a:rPr lang="ru-RU" dirty="0" smtClean="0"/>
              <a:t>С конца 60-х  активно снимается в кино, наибольшую известность получило исполнение ролей в трилогии «Хозяин тайги» (1969), «Пропажа свидетеля» (1971) и «Предварительное расследование» (1973); а также в фильмах «Бумбараш» (1972), «Сказ про то, как царь Петр арапа женил» (1976), «Ночной дозор» (2004) и др.</a:t>
            </a:r>
          </a:p>
          <a:p>
            <a:r>
              <a:rPr lang="ru-RU" dirty="0" smtClean="0"/>
              <a:t>Автор нескольких книг воспоминаний, в том числе о своем друге Владимире Высоцком.</a:t>
            </a:r>
          </a:p>
          <a:p>
            <a:r>
              <a:rPr lang="ru-RU" dirty="0" smtClean="0"/>
              <a:t>В настоящее время является художественным руководителем Молодежного театра Алтая (г. Барнаул).</a:t>
            </a:r>
          </a:p>
          <a:p>
            <a:r>
              <a:rPr lang="ru-RU" dirty="0" smtClean="0"/>
              <a:t>На своей малой родине в селе Быстрый Исток В. С. Золотухин на собственные сбережения построил православную Покровскую церковь.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1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12776"/>
            <a:ext cx="2095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339752" y="829094"/>
            <a:ext cx="66247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Немало деятелей киноискусства родилось на земле Алтайского края. Но поистине всенародной любовью пользуется уроженец с. Сростки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Бийского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Василий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Макарович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Шукшин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— известный русский писатель, кинорежиссер, актер.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1977 года в с. Сростки работает Всероссийский мемориальный музей-заповедник В. М. Шукшина. Сегодня это один из самых популярных музеев края. Ежегодно в последние выходные дни июля, в канун дня рождения В. М. Шукшина, тысячи людей собираются на горе Пикет в окрестностях Сросток.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Шукшинские дни на Алтае — одно из самых значимых ежегодных событий в культурной жизни края, на которое приезжают известные киноактеры, писатели, поэты и драматурги, а также тысячи поклонников творчества нашего земляка. 2009 год в Алтайском крае был объявлен годом В. М. Шукшина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8" name="Picture 4" descr="1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2251770" cy="343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b="1" dirty="0" err="1" smtClean="0"/>
              <a:t>Ири́на</a:t>
            </a:r>
            <a:r>
              <a:rPr lang="ru-RU" b="1" dirty="0" smtClean="0"/>
              <a:t> </a:t>
            </a:r>
            <a:r>
              <a:rPr lang="ru-RU" b="1" dirty="0" err="1" smtClean="0"/>
              <a:t>Петро́вна</a:t>
            </a:r>
            <a:r>
              <a:rPr lang="ru-RU" b="1" dirty="0" smtClean="0"/>
              <a:t> </a:t>
            </a:r>
            <a:r>
              <a:rPr lang="ru-RU" b="1" dirty="0" err="1" smtClean="0"/>
              <a:t>Мирошниче́нко</a:t>
            </a:r>
            <a:r>
              <a:rPr lang="ru-RU" dirty="0" smtClean="0"/>
              <a:t> (р. </a:t>
            </a:r>
            <a:r>
              <a:rPr lang="ru-RU" u="sng" dirty="0" smtClean="0">
                <a:hlinkClick r:id="rId2" tooltip="1942"/>
              </a:rPr>
              <a:t>1942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700808"/>
            <a:ext cx="6120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актриса театра и кино, певица. </a:t>
            </a:r>
            <a:r>
              <a:rPr lang="ru-RU" u="sng" dirty="0" smtClean="0">
                <a:hlinkClick r:id="rId3" tooltip="Народная артистка РСФСР"/>
              </a:rPr>
              <a:t>Народная артистка РСФСР</a:t>
            </a:r>
            <a:r>
              <a:rPr lang="ru-RU" dirty="0" smtClean="0"/>
              <a:t> (</a:t>
            </a:r>
            <a:r>
              <a:rPr lang="ru-RU" u="sng" dirty="0" smtClean="0">
                <a:hlinkClick r:id="rId4" tooltip="1988"/>
              </a:rPr>
              <a:t>1988</a:t>
            </a:r>
            <a:r>
              <a:rPr lang="ru-RU" dirty="0" smtClean="0"/>
              <a:t>). Родилась </a:t>
            </a:r>
            <a:r>
              <a:rPr lang="ru-RU" u="sng" dirty="0" smtClean="0">
                <a:hlinkClick r:id="rId5" tooltip="24 июля"/>
              </a:rPr>
              <a:t>24 июля</a:t>
            </a:r>
            <a:r>
              <a:rPr lang="ru-RU" dirty="0" smtClean="0"/>
              <a:t> </a:t>
            </a:r>
            <a:r>
              <a:rPr lang="ru-RU" u="sng" dirty="0" smtClean="0">
                <a:hlinkClick r:id="rId6" tooltip="1942 год"/>
              </a:rPr>
              <a:t>1942 года</a:t>
            </a:r>
            <a:r>
              <a:rPr lang="ru-RU" dirty="0" smtClean="0"/>
              <a:t> в </a:t>
            </a:r>
            <a:r>
              <a:rPr lang="ru-RU" u="sng" dirty="0" smtClean="0">
                <a:hlinkClick r:id="rId7" tooltip="Барнаул"/>
              </a:rPr>
              <a:t>Барнауле</a:t>
            </a:r>
            <a:r>
              <a:rPr lang="ru-RU" dirty="0" smtClean="0"/>
              <a:t>. В </a:t>
            </a:r>
            <a:r>
              <a:rPr lang="ru-RU" u="sng" dirty="0" smtClean="0"/>
              <a:t>1961 г. </a:t>
            </a:r>
            <a:r>
              <a:rPr lang="ru-RU" dirty="0" smtClean="0"/>
              <a:t> после окончания школы-студии МХАТ Ирину приняли во </a:t>
            </a:r>
            <a:r>
              <a:rPr lang="ru-RU" u="sng" dirty="0" smtClean="0">
                <a:hlinkClick r:id="rId8" tooltip="Московский Художественный театр"/>
              </a:rPr>
              <a:t>МХАТ</a:t>
            </a:r>
            <a:r>
              <a:rPr lang="ru-RU" dirty="0" smtClean="0"/>
              <a:t>. Роли актрисы: Маша в спектакле </a:t>
            </a:r>
            <a:r>
              <a:rPr lang="ru-RU" u="sng" dirty="0" smtClean="0">
                <a:hlinkClick r:id="rId9" tooltip="Чайка (пьеса)"/>
              </a:rPr>
              <a:t>«Чайка»</a:t>
            </a:r>
            <a:r>
              <a:rPr lang="ru-RU" dirty="0" smtClean="0"/>
              <a:t>, Женя в спектакле «Валентин и Валентина», Ольга в спектакле </a:t>
            </a:r>
            <a:r>
              <a:rPr lang="ru-RU" u="sng" dirty="0" smtClean="0">
                <a:hlinkClick r:id="rId10" tooltip="Три сестры (пьеса)"/>
              </a:rPr>
              <a:t>«Три сестры»</a:t>
            </a:r>
            <a:r>
              <a:rPr lang="ru-RU" dirty="0" smtClean="0"/>
              <a:t>, Даша в «</a:t>
            </a:r>
            <a:r>
              <a:rPr lang="ru-RU" u="sng" dirty="0" smtClean="0">
                <a:hlinkClick r:id="rId11" tooltip="Соло для часов с боем"/>
              </a:rPr>
              <a:t>Соло для часов с боем</a:t>
            </a:r>
            <a:r>
              <a:rPr lang="ru-RU" dirty="0" smtClean="0"/>
              <a:t>», Раневская в </a:t>
            </a:r>
            <a:r>
              <a:rPr lang="ru-RU" u="sng" dirty="0" smtClean="0">
                <a:hlinkClick r:id="rId12" tooltip="Вишнёвый сад (пьеса)"/>
              </a:rPr>
              <a:t>«Вишнёвом саде»</a:t>
            </a:r>
            <a:r>
              <a:rPr lang="ru-RU" dirty="0" smtClean="0"/>
              <a:t> А. П. Чехова и многие другие.</a:t>
            </a:r>
          </a:p>
          <a:p>
            <a:r>
              <a:rPr lang="ru-RU" dirty="0" smtClean="0"/>
              <a:t>Снялась в фильмах «</a:t>
            </a:r>
            <a:r>
              <a:rPr lang="ru-RU" u="sng" dirty="0" smtClean="0">
                <a:hlinkClick r:id="rId13" tooltip="Кремлёвские куранты (фильм)"/>
              </a:rPr>
              <a:t>Кремлёвские куранты</a:t>
            </a:r>
            <a:r>
              <a:rPr lang="ru-RU" dirty="0" smtClean="0"/>
              <a:t>», «</a:t>
            </a:r>
            <a:r>
              <a:rPr lang="ru-RU" u="sng" dirty="0" smtClean="0">
                <a:hlinkClick r:id="rId14" tooltip="Пришёл солдат с фронта"/>
              </a:rPr>
              <a:t>Пришёл солдат с фронта</a:t>
            </a:r>
            <a:r>
              <a:rPr lang="ru-RU" dirty="0" smtClean="0"/>
              <a:t>», «</a:t>
            </a:r>
            <a:r>
              <a:rPr lang="ru-RU" u="sng" dirty="0" smtClean="0">
                <a:hlinkClick r:id="rId15" tooltip="…И другие официальные лица"/>
              </a:rPr>
              <a:t>…И другие официальные лица</a:t>
            </a:r>
            <a:r>
              <a:rPr lang="ru-RU" dirty="0" smtClean="0"/>
              <a:t>», «</a:t>
            </a:r>
            <a:r>
              <a:rPr lang="ru-RU" u="sng" dirty="0" smtClean="0">
                <a:hlinkClick r:id="rId16" tooltip="Вам и не снилось…"/>
              </a:rPr>
              <a:t>Вам и не снилось…</a:t>
            </a:r>
            <a:r>
              <a:rPr lang="ru-RU" dirty="0" smtClean="0"/>
              <a:t>», «</a:t>
            </a:r>
            <a:r>
              <a:rPr lang="ru-RU" u="sng" dirty="0" smtClean="0">
                <a:hlinkClick r:id="rId17" tooltip="Рыжий, честный, влюблённый"/>
              </a:rPr>
              <a:t>Рыжий, честный, влюблённый</a:t>
            </a:r>
            <a:r>
              <a:rPr lang="ru-RU" dirty="0" smtClean="0"/>
              <a:t>», «</a:t>
            </a:r>
            <a:r>
              <a:rPr lang="ru-RU" u="sng" dirty="0" smtClean="0">
                <a:hlinkClick r:id="rId18" tooltip="Тайны мадам Вонг"/>
              </a:rPr>
              <a:t>Тайны мадам </a:t>
            </a:r>
            <a:r>
              <a:rPr lang="ru-RU" u="sng" dirty="0" err="1" smtClean="0">
                <a:hlinkClick r:id="rId18" tooltip="Тайны мадам Вонг"/>
              </a:rPr>
              <a:t>Вонг</a:t>
            </a:r>
            <a:r>
              <a:rPr lang="ru-RU" dirty="0" smtClean="0"/>
              <a:t>», «</a:t>
            </a:r>
            <a:r>
              <a:rPr lang="ru-RU" u="sng" dirty="0" smtClean="0">
                <a:hlinkClick r:id="rId19" tooltip="Зимняя вишня"/>
              </a:rPr>
              <a:t>Зимняя вишня</a:t>
            </a:r>
            <a:r>
              <a:rPr lang="ru-RU" dirty="0" smtClean="0"/>
              <a:t>» (2 и 3 части), «Клюква в сахаре».</a:t>
            </a:r>
          </a:p>
          <a:p>
            <a:r>
              <a:rPr lang="ru-RU" dirty="0" smtClean="0"/>
              <a:t>Принимала участие в новогодних «</a:t>
            </a:r>
            <a:r>
              <a:rPr lang="ru-RU" u="sng" dirty="0" smtClean="0">
                <a:hlinkClick r:id="rId20" tooltip="Голубой огонек"/>
              </a:rPr>
              <a:t>Голубых огоньках</a:t>
            </a:r>
            <a:r>
              <a:rPr lang="ru-RU" dirty="0" smtClean="0"/>
              <a:t>» в начале </a:t>
            </a:r>
            <a:r>
              <a:rPr lang="ru-RU" u="sng" dirty="0" smtClean="0">
                <a:hlinkClick r:id="rId21" tooltip="1980-е"/>
              </a:rPr>
              <a:t>80-х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9938" name="Picture 2" descr="http://upload.wikimedia.org/wikipedia/commons/e/e0/Irina_Miroshnichenko.jpg?uselang=ru"/>
          <p:cNvPicPr>
            <a:picLocks noChangeAspect="1" noChangeArrowheads="1"/>
          </p:cNvPicPr>
          <p:nvPr/>
        </p:nvPicPr>
        <p:blipFill>
          <a:blip r:embed="rId22" r:link="rId23" cstate="print"/>
          <a:srcRect/>
          <a:stretch>
            <a:fillRect/>
          </a:stretch>
        </p:blipFill>
        <p:spPr bwMode="auto">
          <a:xfrm>
            <a:off x="179512" y="1700808"/>
            <a:ext cx="2560679" cy="383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b="1" dirty="0" err="1" smtClean="0"/>
              <a:t>Хотине́нко</a:t>
            </a:r>
            <a:r>
              <a:rPr lang="ru-RU" b="1" dirty="0" smtClean="0"/>
              <a:t> </a:t>
            </a:r>
            <a:r>
              <a:rPr lang="ru-RU" b="1" dirty="0" err="1" smtClean="0"/>
              <a:t>Влади́мир</a:t>
            </a:r>
            <a:r>
              <a:rPr lang="ru-RU" b="1" dirty="0" smtClean="0"/>
              <a:t> </a:t>
            </a:r>
            <a:r>
              <a:rPr lang="ru-RU" b="1" dirty="0" err="1" smtClean="0"/>
              <a:t>Ива́нович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65162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(род. </a:t>
            </a:r>
            <a:r>
              <a:rPr lang="ru-RU" sz="3200" u="sng" dirty="0" smtClean="0">
                <a:hlinkClick r:id="rId2" tooltip="20 января"/>
              </a:rPr>
              <a:t>20 января</a:t>
            </a:r>
            <a:r>
              <a:rPr lang="ru-RU" sz="3200" dirty="0" smtClean="0"/>
              <a:t> </a:t>
            </a:r>
            <a:r>
              <a:rPr lang="ru-RU" sz="3200" u="sng" dirty="0" smtClean="0">
                <a:hlinkClick r:id="rId3" tooltip="1952"/>
              </a:rPr>
              <a:t>1952</a:t>
            </a:r>
            <a:r>
              <a:rPr lang="ru-RU" sz="3200" dirty="0" smtClean="0"/>
              <a:t>, </a:t>
            </a:r>
            <a:r>
              <a:rPr lang="ru-RU" sz="3200" u="sng" dirty="0" smtClean="0">
                <a:hlinkClick r:id="rId4" tooltip="Славгород (Россия)"/>
              </a:rPr>
              <a:t>Славгород</a:t>
            </a:r>
            <a:r>
              <a:rPr lang="ru-RU" sz="3200" dirty="0" smtClean="0"/>
              <a:t>, </a:t>
            </a:r>
            <a:r>
              <a:rPr lang="ru-RU" sz="3200" u="sng" dirty="0" smtClean="0">
                <a:hlinkClick r:id="rId5" tooltip="Алтайский край"/>
              </a:rPr>
              <a:t>Алтайский край</a:t>
            </a:r>
            <a:r>
              <a:rPr lang="ru-RU" sz="3200" dirty="0" smtClean="0"/>
              <a:t>) — российский режиссёр, актёр, сценарист, заведующий кафедрой режиссуры во Всероссийском государственном университете кинематографии (ВГИК), </a:t>
            </a:r>
            <a:r>
              <a:rPr lang="ru-RU" sz="3200" u="sng" dirty="0" smtClean="0">
                <a:hlinkClick r:id="rId6" tooltip="Народный артист России"/>
              </a:rPr>
              <a:t>народный артист России</a:t>
            </a:r>
            <a:r>
              <a:rPr lang="ru-RU" sz="3200" dirty="0" smtClean="0"/>
              <a:t> (2010).</a:t>
            </a:r>
            <a:endParaRPr lang="ru-RU" sz="3200" dirty="0"/>
          </a:p>
        </p:txBody>
      </p:sp>
      <p:pic>
        <p:nvPicPr>
          <p:cNvPr id="40962" name="Picture 2" descr="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276872"/>
            <a:ext cx="2609507" cy="320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Участвовал в создании фильмов "Гонка с преследованием", "Дым Отечества", "Казачья застава", "Вот такая музыка". Работал у Никиты Михалкова ассистентом на картинах "Обломов", "Пять вечеров", "Родня". В 1981 году он окончил Высшие курсы сценаристов и режиссеров. Дебютом Владимира </a:t>
            </a:r>
            <a:r>
              <a:rPr lang="ru-RU" dirty="0" err="1" smtClean="0"/>
              <a:t>Хотиненко</a:t>
            </a:r>
            <a:r>
              <a:rPr lang="ru-RU" dirty="0" smtClean="0"/>
              <a:t> как постановщика стала приключенческая картина "Один и без оружия", снятая им в 1984 году совместно с П.Фархутдиновым. Фильмом "Зеркало для героя" (1987) </a:t>
            </a:r>
            <a:r>
              <a:rPr lang="ru-RU" dirty="0" err="1" smtClean="0"/>
              <a:t>Хотиненко</a:t>
            </a:r>
            <a:r>
              <a:rPr lang="ru-RU" dirty="0" smtClean="0"/>
              <a:t> ярко заявил о себе как о многообещающем режиссере, и последующие работы выдвинули его в число ведущих российских мастеров кино. Большой отклик у зрителей и специалистов вызвали  его фильмы "Макаров" (1993) и "Мусульманин" (1995), особенно второй. В 2001 году режиссер начал сотрудничество с телевидением, выступив в качестве постановщика четырех частей "возрожденного" сериала "Следствие ведут Знатоки". Это сотрудничество имело продолжение - в 2004 году на экранах появился снятый </a:t>
            </a:r>
            <a:r>
              <a:rPr lang="ru-RU" dirty="0" err="1" smtClean="0"/>
              <a:t>Хотиненко</a:t>
            </a:r>
            <a:r>
              <a:rPr lang="ru-RU" dirty="0" smtClean="0"/>
              <a:t> исторический сериал "Гибель империи" (продолжение сериала "Империя под ударом") с участием ведущих актеров современного российского кинематографа. Наибольший резонанс среди работ последнего времени имела драма о гибели подводной лодки "72 метра" (2003), поставленная по мотивам повести.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2533650" cy="204787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1520" y="2228620"/>
            <a:ext cx="8640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селе Косиха 20 июня 1932 года родился известный русский поэт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Роберт Иванович Рождественский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(1932-1994 гг.), автор многочисленных сборников стихов и прозы.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 многим его стихам известными композиторами была написана музыка, и в результате появились замечательные песни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Среди них — «Мгновения», «Притяжение Земли», «Позвони мне, позвони», «Песня неуловимых мстителей», и многие другие.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2007 года в селе Косихе, где родился поэт, проводятся литературные чтения, посвященные памяти поэта, на которые собираются алтайские литераторы, представители власти и просто почитатели таланта поэта.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7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251520" y="5230010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настоящее время центральная районная библиотека Косихинского района носит имя Роберта Рождественского, на ней в 2007 году была установлена памятная мемориальная доска.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Среди родившихся, живших и работавших в крае людей — большое количество известных за пределами региона.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Актёры, режиссёры, поэты и деятели искусств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59340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hlinkClick r:id="rId2" tooltip="Булдаков, Алексей Иванович"/>
              </a:rPr>
              <a:t>Алексей Булдаков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3" tooltip="1951"/>
              </a:rPr>
              <a:t>1951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4" tooltip="Ванин, Алексей Захарович"/>
              </a:rPr>
              <a:t>Алексей Ванин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5" tooltip="1925"/>
              </a:rPr>
              <a:t>1925</a:t>
            </a:r>
            <a:r>
              <a:rPr lang="ru-RU" sz="2800" dirty="0" smtClean="0"/>
              <a:t>-</a:t>
            </a:r>
            <a:r>
              <a:rPr lang="ru-RU" sz="2800" u="sng" dirty="0" smtClean="0">
                <a:hlinkClick r:id="rId6" tooltip="2012"/>
              </a:rPr>
              <a:t>2012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7" tooltip="Михаил Евдокимов"/>
              </a:rPr>
              <a:t>Михаил Евдокимов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8" tooltip="1957"/>
              </a:rPr>
              <a:t>1957</a:t>
            </a:r>
            <a:r>
              <a:rPr lang="ru-RU" sz="2800" dirty="0" smtClean="0"/>
              <a:t>—</a:t>
            </a:r>
            <a:r>
              <a:rPr lang="ru-RU" sz="2800" u="sng" dirty="0" smtClean="0">
                <a:hlinkClick r:id="rId9" tooltip="2005"/>
              </a:rPr>
              <a:t>2005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10" tooltip="Валерий Золотухин"/>
              </a:rPr>
              <a:t>Валерий Золотухин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11" tooltip="1941"/>
              </a:rPr>
              <a:t>1941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12" tooltip="Владимир Кашпур"/>
              </a:rPr>
              <a:t>Владимир </a:t>
            </a:r>
            <a:r>
              <a:rPr lang="ru-RU" sz="2800" u="sng" dirty="0" err="1" smtClean="0">
                <a:hlinkClick r:id="rId12" tooltip="Владимир Кашпур"/>
              </a:rPr>
              <a:t>Кашпур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13" tooltip="1926"/>
              </a:rPr>
              <a:t>1926</a:t>
            </a:r>
            <a:r>
              <a:rPr lang="ru-RU" sz="2800" dirty="0" smtClean="0"/>
              <a:t>—</a:t>
            </a:r>
            <a:r>
              <a:rPr lang="ru-RU" sz="2800" u="sng" dirty="0" smtClean="0">
                <a:hlinkClick r:id="rId14" tooltip="2009"/>
              </a:rPr>
              <a:t>2009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15" tooltip="Ирина Мирошниченко"/>
              </a:rPr>
              <a:t>Ирина Мирошниченко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16" tooltip="1942"/>
              </a:rPr>
              <a:t>1942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17" tooltip="Александр Панкратов-Чёрный"/>
              </a:rPr>
              <a:t>Александр Панкратов-Чёрный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18" tooltip="1949"/>
              </a:rPr>
              <a:t>1949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19" tooltip="Иван Пырьев"/>
              </a:rPr>
              <a:t>Иван Пырьев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20" tooltip="1901"/>
              </a:rPr>
              <a:t>1901</a:t>
            </a:r>
            <a:r>
              <a:rPr lang="ru-RU" sz="2800" dirty="0" smtClean="0"/>
              <a:t>—</a:t>
            </a:r>
            <a:r>
              <a:rPr lang="ru-RU" sz="2800" u="sng" dirty="0" smtClean="0">
                <a:hlinkClick r:id="rId21" tooltip="1968"/>
              </a:rPr>
              <a:t>1968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22" tooltip="Роберт Рождественский"/>
              </a:rPr>
              <a:t>Роберт Рождественский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23" tooltip="1932"/>
              </a:rPr>
              <a:t>1932</a:t>
            </a:r>
            <a:r>
              <a:rPr lang="ru-RU" sz="2800" dirty="0" smtClean="0"/>
              <a:t>—</a:t>
            </a:r>
            <a:r>
              <a:rPr lang="ru-RU" sz="2800" u="sng" dirty="0" smtClean="0">
                <a:hlinkClick r:id="rId24" tooltip="1994"/>
              </a:rPr>
              <a:t>1994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25" tooltip="Савинова, Екатерина Федоровна"/>
              </a:rPr>
              <a:t>Екатерина Савинова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13" tooltip="1926"/>
              </a:rPr>
              <a:t>1926</a:t>
            </a:r>
            <a:r>
              <a:rPr lang="ru-RU" sz="2800" dirty="0" smtClean="0"/>
              <a:t>—</a:t>
            </a:r>
            <a:r>
              <a:rPr lang="ru-RU" sz="2800" u="sng" dirty="0" smtClean="0">
                <a:hlinkClick r:id="rId26" tooltip="1970"/>
              </a:rPr>
              <a:t>1970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27" tooltip="Нина Усатова"/>
              </a:rPr>
              <a:t>Нина Усатова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3" tooltip="1951"/>
              </a:rPr>
              <a:t>1951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28" tooltip="Владимир Хотиненко"/>
              </a:rPr>
              <a:t>Владимир </a:t>
            </a:r>
            <a:r>
              <a:rPr lang="ru-RU" sz="2800" u="sng" dirty="0" err="1" smtClean="0">
                <a:hlinkClick r:id="rId28" tooltip="Владимир Хотиненко"/>
              </a:rPr>
              <a:t>Хотиненко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29" tooltip="1952"/>
              </a:rPr>
              <a:t>1952</a:t>
            </a:r>
            <a:r>
              <a:rPr lang="ru-RU" sz="2800" dirty="0" smtClean="0"/>
              <a:t>), </a:t>
            </a:r>
            <a:r>
              <a:rPr lang="ru-RU" sz="2800" u="sng" dirty="0" smtClean="0">
                <a:hlinkClick r:id="rId30" tooltip="Василий Шукшин"/>
              </a:rPr>
              <a:t>Василий Шукшин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31" tooltip="1929"/>
              </a:rPr>
              <a:t>1929</a:t>
            </a:r>
            <a:r>
              <a:rPr lang="ru-RU" sz="2800" dirty="0" smtClean="0"/>
              <a:t>—</a:t>
            </a:r>
            <a:r>
              <a:rPr lang="ru-RU" sz="2800" u="sng" dirty="0" smtClean="0">
                <a:hlinkClick r:id="rId32" tooltip="1974"/>
              </a:rPr>
              <a:t>1974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Космонавты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484783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— </a:t>
            </a:r>
            <a:r>
              <a:rPr lang="ru-RU" sz="2800" u="sng" dirty="0" smtClean="0">
                <a:hlinkClick r:id="rId2" tooltip="Лазарев, Василий Григорьевич"/>
              </a:rPr>
              <a:t>Василий Лазарев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(</a:t>
            </a:r>
            <a:r>
              <a:rPr lang="ru-RU" sz="2800" u="sng" dirty="0" smtClean="0">
                <a:hlinkClick r:id="rId3" tooltip="1928"/>
              </a:rPr>
              <a:t>1928</a:t>
            </a:r>
            <a:r>
              <a:rPr lang="ru-RU" sz="2800" dirty="0" smtClean="0"/>
              <a:t>—</a:t>
            </a:r>
            <a:r>
              <a:rPr lang="ru-RU" sz="2800" u="sng" dirty="0" smtClean="0">
                <a:hlinkClick r:id="rId4" tooltip="1990"/>
              </a:rPr>
              <a:t>1990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и </a:t>
            </a:r>
          </a:p>
          <a:p>
            <a:r>
              <a:rPr lang="ru-RU" sz="2800" u="sng" dirty="0" smtClean="0">
                <a:hlinkClick r:id="rId5" tooltip="Герман Титов"/>
              </a:rPr>
              <a:t>Герман Титов</a:t>
            </a:r>
            <a:r>
              <a:rPr lang="ru-RU" sz="2800" dirty="0" smtClean="0"/>
              <a:t> (</a:t>
            </a:r>
            <a:r>
              <a:rPr lang="ru-RU" sz="2800" u="sng" dirty="0" smtClean="0">
                <a:hlinkClick r:id="rId6" tooltip="1935"/>
              </a:rPr>
              <a:t>1935</a:t>
            </a:r>
            <a:r>
              <a:rPr lang="ru-RU" sz="2800" dirty="0" smtClean="0"/>
              <a:t>—</a:t>
            </a:r>
            <a:r>
              <a:rPr lang="ru-RU" sz="2800" u="sng" dirty="0" smtClean="0">
                <a:hlinkClick r:id="rId7" tooltip="2000"/>
              </a:rPr>
              <a:t>2000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25602" name="Picture 2" descr="Космонав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556792"/>
            <a:ext cx="25673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Titov jfk glenn.jpg"/>
          <p:cNvPicPr>
            <a:picLocks noChangeAspect="1" noChangeArrowheads="1"/>
          </p:cNvPicPr>
          <p:nvPr/>
        </p:nvPicPr>
        <p:blipFill>
          <a:blip r:embed="rId9" cstate="print"/>
          <a:srcRect l="63826" b="33115"/>
          <a:stretch>
            <a:fillRect/>
          </a:stretch>
        </p:blipFill>
        <p:spPr bwMode="auto">
          <a:xfrm>
            <a:off x="6444208" y="1556792"/>
            <a:ext cx="232971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b="1" dirty="0" smtClean="0"/>
              <a:t>Исследователи, учёные и изобретатели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7992888" cy="47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— </a:t>
            </a:r>
            <a:r>
              <a:rPr lang="ru-RU" sz="3200" u="sng" dirty="0" smtClean="0">
                <a:hlinkClick r:id="rId2" tooltip="Иван Ползунов"/>
              </a:rPr>
              <a:t>Иван Ползунов</a:t>
            </a:r>
            <a:r>
              <a:rPr lang="ru-RU" sz="3200" dirty="0" smtClean="0"/>
              <a:t> (</a:t>
            </a:r>
            <a:r>
              <a:rPr lang="ru-RU" sz="3200" u="sng" dirty="0" smtClean="0">
                <a:hlinkClick r:id="rId3" tooltip="1728"/>
              </a:rPr>
              <a:t>1728</a:t>
            </a:r>
            <a:r>
              <a:rPr lang="ru-RU" sz="3200" dirty="0" smtClean="0"/>
              <a:t>—</a:t>
            </a:r>
            <a:r>
              <a:rPr lang="ru-RU" sz="3200" u="sng" dirty="0" smtClean="0">
                <a:hlinkClick r:id="rId4" tooltip="1766"/>
              </a:rPr>
              <a:t>1766</a:t>
            </a:r>
            <a:r>
              <a:rPr lang="ru-RU" sz="3200" dirty="0" smtClean="0"/>
              <a:t>), </a:t>
            </a:r>
          </a:p>
          <a:p>
            <a:endParaRPr lang="ru-RU" sz="3200" u="sng" dirty="0" smtClean="0">
              <a:hlinkClick r:id="rId5" tooltip="Калашников, Михаил Тимофеевич"/>
            </a:endParaRPr>
          </a:p>
          <a:p>
            <a:r>
              <a:rPr lang="ru-RU" sz="3200" u="sng" dirty="0" smtClean="0">
                <a:hlinkClick r:id="rId5" tooltip="Калашников, Михаил Тимофеевич"/>
              </a:rPr>
              <a:t>Михаил Калашников</a:t>
            </a:r>
            <a:r>
              <a:rPr lang="ru-RU" sz="3200" dirty="0" smtClean="0"/>
              <a:t> (</a:t>
            </a:r>
            <a:r>
              <a:rPr lang="ru-RU" sz="3200" u="sng" dirty="0" smtClean="0">
                <a:hlinkClick r:id="rId6" tooltip="1919"/>
              </a:rPr>
              <a:t>1919</a:t>
            </a:r>
            <a:r>
              <a:rPr lang="ru-RU" sz="3200" dirty="0" smtClean="0"/>
              <a:t>),</a:t>
            </a:r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200" u="sng" dirty="0" smtClean="0">
                <a:hlinkClick r:id="rId7" tooltip="Фролов, Пётр Козьмич"/>
              </a:rPr>
              <a:t>Пётр Фролов</a:t>
            </a:r>
            <a:r>
              <a:rPr lang="ru-RU" sz="3200" dirty="0" smtClean="0"/>
              <a:t> (</a:t>
            </a:r>
            <a:r>
              <a:rPr lang="ru-RU" sz="3200" u="sng" dirty="0" smtClean="0">
                <a:hlinkClick r:id="rId8" tooltip="1775"/>
              </a:rPr>
              <a:t>1775</a:t>
            </a:r>
            <a:r>
              <a:rPr lang="ru-RU" sz="3200" dirty="0" smtClean="0"/>
              <a:t>—</a:t>
            </a:r>
            <a:r>
              <a:rPr lang="ru-RU" sz="3200" u="sng" dirty="0" smtClean="0">
                <a:hlinkClick r:id="rId9" tooltip="1839"/>
              </a:rPr>
              <a:t>1839</a:t>
            </a:r>
            <a:r>
              <a:rPr lang="ru-RU" sz="3200" dirty="0" smtClean="0"/>
              <a:t>), </a:t>
            </a:r>
          </a:p>
          <a:p>
            <a:endParaRPr lang="ru-RU" sz="3200" u="sng" dirty="0" smtClean="0">
              <a:hlinkClick r:id="rId10" tooltip="Василий Штильке"/>
            </a:endParaRPr>
          </a:p>
          <a:p>
            <a:r>
              <a:rPr lang="ru-RU" sz="3200" u="sng" dirty="0" smtClean="0">
                <a:hlinkClick r:id="rId10" tooltip="Василий Штильке"/>
              </a:rPr>
              <a:t>Василий </a:t>
            </a:r>
            <a:r>
              <a:rPr lang="ru-RU" sz="3200" u="sng" dirty="0" err="1" smtClean="0">
                <a:hlinkClick r:id="rId10" tooltip="Василий Штильке"/>
              </a:rPr>
              <a:t>Штильке</a:t>
            </a:r>
            <a:r>
              <a:rPr lang="ru-RU" sz="3200" dirty="0" smtClean="0"/>
              <a:t> (</a:t>
            </a:r>
            <a:r>
              <a:rPr lang="ru-RU" sz="3200" u="sng" dirty="0" smtClean="0">
                <a:hlinkClick r:id="rId11" tooltip="1850"/>
              </a:rPr>
              <a:t>1850</a:t>
            </a:r>
            <a:r>
              <a:rPr lang="ru-RU" sz="3200" dirty="0" smtClean="0"/>
              <a:t>—</a:t>
            </a:r>
            <a:r>
              <a:rPr lang="ru-RU" sz="3200" u="sng" dirty="0" smtClean="0">
                <a:hlinkClick r:id="rId12" tooltip="1908"/>
              </a:rPr>
              <a:t>1908</a:t>
            </a:r>
            <a:r>
              <a:rPr lang="ru-RU" sz="3200" dirty="0" smtClean="0"/>
              <a:t>), </a:t>
            </a:r>
          </a:p>
          <a:p>
            <a:endParaRPr lang="ru-RU" sz="3200" u="sng" dirty="0" smtClean="0">
              <a:hlinkClick r:id="rId13" tooltip="Николай Ядринцев"/>
            </a:endParaRPr>
          </a:p>
          <a:p>
            <a:r>
              <a:rPr lang="ru-RU" sz="3200" u="sng" dirty="0" smtClean="0">
                <a:hlinkClick r:id="rId13" tooltip="Николай Ядринцев"/>
              </a:rPr>
              <a:t>Николай </a:t>
            </a:r>
            <a:r>
              <a:rPr lang="ru-RU" sz="3200" u="sng" dirty="0" err="1" smtClean="0">
                <a:hlinkClick r:id="rId13" tooltip="Николай Ядринцев"/>
              </a:rPr>
              <a:t>Ядринцев</a:t>
            </a:r>
            <a:r>
              <a:rPr lang="ru-RU" sz="3200" dirty="0" smtClean="0"/>
              <a:t> (</a:t>
            </a:r>
            <a:r>
              <a:rPr lang="ru-RU" sz="3200" u="sng" dirty="0" smtClean="0">
                <a:hlinkClick r:id="rId14" tooltip="1842"/>
              </a:rPr>
              <a:t>1842</a:t>
            </a:r>
            <a:r>
              <a:rPr lang="ru-RU" sz="3200" dirty="0" smtClean="0"/>
              <a:t>—</a:t>
            </a:r>
            <a:r>
              <a:rPr lang="ru-RU" sz="3200" u="sng" dirty="0" smtClean="0">
                <a:hlinkClick r:id="rId15" tooltip="1894"/>
              </a:rPr>
              <a:t>1894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400600" cy="294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414908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большой гордостью в Алтайском крае вспоминают</a:t>
            </a:r>
            <a:r>
              <a:rPr lang="ru-RU" sz="2400" b="1" dirty="0" smtClean="0"/>
              <a:t> Ивана Ивановича Ползунова</a:t>
            </a:r>
            <a:r>
              <a:rPr lang="ru-RU" sz="2400" dirty="0" smtClean="0"/>
              <a:t> — изобретателя «огнедышащей машины». Так называли первую в мире паровую машину, изобретенную и построенную им в 1763 году.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Горнозаводское дело на Алтае способствовало развитию инженерной мысли. Для увеличения производительности и облегчения труда горнорабочих </a:t>
            </a:r>
            <a:r>
              <a:rPr lang="ru-RU" sz="2400" b="1" dirty="0" smtClean="0"/>
              <a:t>Козьмой Дмитриевичем Фроловым</a:t>
            </a:r>
            <a:r>
              <a:rPr lang="ru-RU" sz="2400" dirty="0" smtClean="0"/>
              <a:t> были созданы уникальная вододействующая машина и другие гидросиловые установки на шахтах Змеиногорского рудника. А его сын, </a:t>
            </a:r>
            <a:r>
              <a:rPr lang="ru-RU" sz="2400" b="1" dirty="0" smtClean="0"/>
              <a:t>Петр Козьмич Фролов</a:t>
            </a:r>
            <a:r>
              <a:rPr lang="ru-RU" sz="2400" dirty="0" smtClean="0"/>
              <a:t>, создал первую в России конно-чугунно-рельсовую дорогу, а также основал музей в городе Барнауле, картинную галерею, метеорологическую станцию. </a:t>
            </a:r>
          </a:p>
          <a:p>
            <a:r>
              <a:rPr lang="ru-RU" sz="2400" dirty="0" smtClean="0"/>
              <a:t>В память об этих выдающихся изобретателях на улицах Барнаула установлены бюсты.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Михаил Тимофеевич Калашников </a:t>
            </a:r>
            <a:endParaRPr lang="ru-RU" dirty="0"/>
          </a:p>
        </p:txBody>
      </p:sp>
      <p:pic>
        <p:nvPicPr>
          <p:cNvPr id="3074" name="Picture 2" descr="1_12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448272" cy="342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1556792"/>
            <a:ext cx="5544616" cy="478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Поистине всемирную известность имеет наш выдающийся земляк </a:t>
            </a:r>
            <a:r>
              <a:rPr lang="ru-RU" sz="2000" b="1" dirty="0" smtClean="0"/>
              <a:t>Михаил Тимофеевич Калашников</a:t>
            </a:r>
            <a:r>
              <a:rPr lang="ru-RU" sz="2000" dirty="0" smtClean="0"/>
              <a:t>. За разработку моделей автоматического оружия, которому нет аналогов в мире, ему дважды присвоено звание Героя Социалистического Труда. В центре села Курья, где родился и вырос всемирно известный конструктор стрелкового оружия, ему установлен бюст. Немногие при жизни удостаиваются такой чести. В Курьинском краеведческом музее одна из экспозиций посвящена М. Т. Калашникову. В 2007 году, в юбилейный для Алтайского края год, Михаил Тимофеевич побывал на малой родине.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2219</Words>
  <Application>Microsoft Office PowerPoint</Application>
  <PresentationFormat>Экран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Слайд 1</vt:lpstr>
      <vt:lpstr>Слайд 2</vt:lpstr>
      <vt:lpstr>Слайд 3</vt:lpstr>
      <vt:lpstr>Актёры, режиссёры, поэты и деятели искусств </vt:lpstr>
      <vt:lpstr>Космонавты </vt:lpstr>
      <vt:lpstr>Исследователи, учёные и изобретатели </vt:lpstr>
      <vt:lpstr>Слайд 7</vt:lpstr>
      <vt:lpstr>Слайд 8</vt:lpstr>
      <vt:lpstr>Михаил Тимофеевич Калашников </vt:lpstr>
      <vt:lpstr>Василий Константинович Шти́льке (2 августа 1850 — 15 августа 1908)</vt:lpstr>
      <vt:lpstr>Слайд 11</vt:lpstr>
      <vt:lpstr>Слайд 12</vt:lpstr>
      <vt:lpstr>Слайд 13</vt:lpstr>
      <vt:lpstr>Политики и государственные деятели </vt:lpstr>
      <vt:lpstr>Алекса́ндр Алекса́ндрович Су́риков (род. 15 авг. 1940)</vt:lpstr>
      <vt:lpstr>Влади́мир Алекса́ндрович Рыжко́в (р. 3 сент. 1966, Рубцовск)</vt:lpstr>
      <vt:lpstr>Спортсмены</vt:lpstr>
      <vt:lpstr>Сергей Константинович Клевче́ня (род. 21 янв. 1971, Барнаул)</vt:lpstr>
      <vt:lpstr>Алексе́й Генна́дьевич Сме́ртин (1 мая 1975,Барнаул</vt:lpstr>
      <vt:lpstr>Герман Степанович Титов (1935-2000)</vt:lpstr>
      <vt:lpstr>Иван Александрович Пырьев (1901-1968 гг.).</vt:lpstr>
      <vt:lpstr>Валерий Сергеевич Золотухин</vt:lpstr>
      <vt:lpstr>Слайд 23</vt:lpstr>
      <vt:lpstr>Ири́на Петро́вна Мирошниче́нко (р. 1942)</vt:lpstr>
      <vt:lpstr>Хотине́нко Влади́мир Ива́нович </vt:lpstr>
      <vt:lpstr>Слайд 26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Кирюхин</cp:lastModifiedBy>
  <cp:revision>818</cp:revision>
  <dcterms:created xsi:type="dcterms:W3CDTF">2010-05-23T14:28:12Z</dcterms:created>
  <dcterms:modified xsi:type="dcterms:W3CDTF">2012-09-01T00:54:52Z</dcterms:modified>
</cp:coreProperties>
</file>