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Мороз Анна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италий\Desktop\анна\get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670800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Виталий\Desktop\анна\y_11e67b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992887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06489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Награды Ани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Виталий\Desktop\анна\P10002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италий\Desktop\анна\P10007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99898"/>
            <a:ext cx="8229600" cy="4326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италий\Desktop\анна\P10007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3931559" cy="4525963"/>
          </a:xfrm>
          <a:prstGeom prst="rect">
            <a:avLst/>
          </a:prstGeom>
          <a:noFill/>
        </p:spPr>
      </p:pic>
      <p:pic>
        <p:nvPicPr>
          <p:cNvPr id="5" name="Picture 2" descr="C:\Users\Виталий\Desktop\анна\x_3d909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3" y="2060848"/>
            <a:ext cx="3888432" cy="431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Виталий\Desktop\анна\x_5ad33a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италий\Desktop\анна\x_5f3fa3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176464" cy="5832648"/>
          </a:xfrm>
          <a:prstGeom prst="rect">
            <a:avLst/>
          </a:prstGeom>
          <a:noFill/>
        </p:spPr>
      </p:pic>
      <p:pic>
        <p:nvPicPr>
          <p:cNvPr id="5" name="Picture 2" descr="C:\Users\Виталий\Desktop\анна\x_7e3593f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04664"/>
            <a:ext cx="2808312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218" name="Picture 2" descr="C:\Users\Виталий\Desktop\анна\x_90bc9d1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7272808" cy="5112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Виталий\Desktop\анна\x_f37814e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7056783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Мороз Анна</vt:lpstr>
      <vt:lpstr>Слайд 2</vt:lpstr>
      <vt:lpstr>Награды Ани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Виталий</dc:creator>
  <cp:lastModifiedBy>Виталий</cp:lastModifiedBy>
  <cp:revision>3</cp:revision>
  <dcterms:created xsi:type="dcterms:W3CDTF">2012-08-30T01:39:52Z</dcterms:created>
  <dcterms:modified xsi:type="dcterms:W3CDTF">2012-08-30T12:15:21Z</dcterms:modified>
</cp:coreProperties>
</file>