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6AEA-EACF-440E-92C6-96553907730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768D-7D97-4F00-A0C5-ABE9A755D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92" TargetMode="External"/><Relationship Id="rId13" Type="http://schemas.openxmlformats.org/officeDocument/2006/relationships/hyperlink" Target="http://ru.wikipedia.org/wiki/1999" TargetMode="External"/><Relationship Id="rId18" Type="http://schemas.openxmlformats.org/officeDocument/2006/relationships/hyperlink" Target="http://ru.wikipedia.org/wiki/%D0%98%D0%B3%D1%80%D1%8B_%D0%B4%D0%BE%D0%B1%D1%80%D0%BE%D0%B9_%D0%B2%D0%BE%D0%BB%D0%B8" TargetMode="External"/><Relationship Id="rId26" Type="http://schemas.openxmlformats.org/officeDocument/2006/relationships/hyperlink" Target="http://ru.wikipedia.org/wiki/15_%D1%84%D0%B5%D0%B2%D1%80%D0%B0%D0%BB%D1%8F" TargetMode="External"/><Relationship Id="rId3" Type="http://schemas.openxmlformats.org/officeDocument/2006/relationships/hyperlink" Target="http://ru.wikipedia.org/wiki/1975" TargetMode="External"/><Relationship Id="rId21" Type="http://schemas.openxmlformats.org/officeDocument/2006/relationships/hyperlink" Target="http://ru.wikipedia.org/wiki/%D0%9E%D0%BB%D0%B8%D0%BC%D0%BF%D0%B8%D0%B9%D1%81%D0%BA%D0%B8%D0%B5_%D0%B8%D0%B3%D1%80%D1%8B" TargetMode="External"/><Relationship Id="rId7" Type="http://schemas.openxmlformats.org/officeDocument/2006/relationships/hyperlink" Target="http://ru.wikipedia.org/wiki/1990" TargetMode="External"/><Relationship Id="rId12" Type="http://schemas.openxmlformats.org/officeDocument/2006/relationships/hyperlink" Target="http://ru.wikipedia.org/wiki/1994" TargetMode="External"/><Relationship Id="rId17" Type="http://schemas.openxmlformats.org/officeDocument/2006/relationships/hyperlink" Target="http://ru.wikipedia.org/wiki/1997" TargetMode="External"/><Relationship Id="rId25" Type="http://schemas.openxmlformats.org/officeDocument/2006/relationships/hyperlink" Target="http://ru.wikipedia.org/wiki/2004" TargetMode="External"/><Relationship Id="rId2" Type="http://schemas.openxmlformats.org/officeDocument/2006/relationships/hyperlink" Target="http://ru.wikipedia.org/wiki/6_%D1%84%D0%B5%D0%B2%D1%80%D0%B0%D0%BB%D1%8F" TargetMode="External"/><Relationship Id="rId16" Type="http://schemas.openxmlformats.org/officeDocument/2006/relationships/hyperlink" Target="http://ru.wikipedia.org/wiki/%D0%91%D0%BE%D0%BA%D1%81" TargetMode="External"/><Relationship Id="rId20" Type="http://schemas.openxmlformats.org/officeDocument/2006/relationships/hyperlink" Target="http://ru.wikipedia.org/wiki/%D0%95%D0%B2%D1%80%D0%BE%D0%BF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9" TargetMode="External"/><Relationship Id="rId11" Type="http://schemas.openxmlformats.org/officeDocument/2006/relationships/hyperlink" Target="http://ru.wikipedia.org/wiki/1996" TargetMode="External"/><Relationship Id="rId24" Type="http://schemas.openxmlformats.org/officeDocument/2006/relationships/hyperlink" Target="http://ru.wikipedia.org/wiki/2003" TargetMode="External"/><Relationship Id="rId5" Type="http://schemas.openxmlformats.org/officeDocument/2006/relationships/hyperlink" Target="http://ru.wikipedia.org/wiki/%D0%A1%D0%B2%D0%B5%D1%80%D0%B4%D0%BB%D0%BE%D0%B2%D1%81%D0%BA%D0%B0%D1%8F_%D0%BE%D0%B1%D0%BB%D0%B0%D1%81%D1%82%D1%8C" TargetMode="External"/><Relationship Id="rId15" Type="http://schemas.openxmlformats.org/officeDocument/2006/relationships/hyperlink" Target="http://ru.wikipedia.org/wiki/2002" TargetMode="External"/><Relationship Id="rId23" Type="http://schemas.openxmlformats.org/officeDocument/2006/relationships/hyperlink" Target="http://ru.wikipedia.org/wiki/%D0%A7%D0%B5%D0%BC%D0%BF%D0%B8%D0%BE%D0%BD%D0%B0%D1%82_%D0%BC%D0%B8%D1%80%D0%B0_%D0%BF%D0%BE_%D0%B1%D0%BE%D0%BA%D1%81%D1%83" TargetMode="External"/><Relationship Id="rId10" Type="http://schemas.openxmlformats.org/officeDocument/2006/relationships/hyperlink" Target="http://ru.wikipedia.org/wiki/1993" TargetMode="External"/><Relationship Id="rId19" Type="http://schemas.openxmlformats.org/officeDocument/2006/relationships/hyperlink" Target="http://ru.wikipedia.org/wiki/2000" TargetMode="External"/><Relationship Id="rId4" Type="http://schemas.openxmlformats.org/officeDocument/2006/relationships/hyperlink" Target="http://ru.wikipedia.org/wiki/%D0%90%D0%BB%D0%B0%D0%BF%D0%B0%D0%B5%D0%B2%D1%81%D0%BA%D0%B8%D0%B9_%D1%80%D0%B0%D0%B9%D0%BE%D0%BD" TargetMode="External"/><Relationship Id="rId9" Type="http://schemas.openxmlformats.org/officeDocument/2006/relationships/hyperlink" Target="http://ru.wikipedia.org/wiki/%D0%9F%D1%80%D0%BE%D1%84%D0%B5%D1%81%D1%81%D0%B8%D0%BE%D0%BD%D0%B0%D0%BB%D1%8C%D0%BD%D0%BE-%D1%82%D0%B5%D1%85%D0%BD%D0%B8%D1%87%D0%B5%D1%81%D0%BA%D0%BE%D0%B5_%D1%83%D1%87%D0%B8%D0%BB%D0%B8%D1%89%D0%B5" TargetMode="External"/><Relationship Id="rId14" Type="http://schemas.openxmlformats.org/officeDocument/2006/relationships/hyperlink" Target="http://ru.wikipedia.org/wiki/%D0%9C%D0%B5%D0%B4%D0%B0%D0%BB%D1%8C_%D0%BE%D1%80%D0%B4%D0%B5%D0%BD%D0%B0_%C2%AB%D0%97%D0%B0_%D0%B7%D0%B0%D1%81%D0%BB%D1%83%D0%B3%D0%B8_%D0%BF%D0%B5%D1%80%D0%B5%D0%B4_%D0%9E%D1%82%D0%B5%D1%87%D0%B5%D1%81%D1%82%D0%B2%D0%BE%D0%BC%C2%BB" TargetMode="External"/><Relationship Id="rId22" Type="http://schemas.openxmlformats.org/officeDocument/2006/relationships/hyperlink" Target="http://ru.wikipedia.org/wiki/2001" TargetMode="External"/><Relationship Id="rId27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232247"/>
          </a:xfrm>
        </p:spPr>
        <p:txBody>
          <a:bodyPr/>
          <a:lstStyle/>
          <a:p>
            <a:r>
              <a:rPr lang="ru-RU" b="1" cap="all" dirty="0" err="1">
                <a:solidFill>
                  <a:srgbClr val="FF0000"/>
                </a:solidFill>
              </a:rPr>
              <a:t>Малетин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Александр </a:t>
            </a:r>
            <a:r>
              <a:rPr lang="ru-RU" b="1" dirty="0">
                <a:solidFill>
                  <a:srgbClr val="FF0000"/>
                </a:solidFill>
              </a:rPr>
              <a:t>Иванович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Бокс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636912"/>
            <a:ext cx="5256584" cy="30018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Бронзовый </a:t>
            </a:r>
            <a:r>
              <a:rPr lang="ru-RU" b="1" dirty="0" smtClean="0">
                <a:solidFill>
                  <a:srgbClr val="0070C0"/>
                </a:solidFill>
              </a:rPr>
              <a:t>призёр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олимпиады в Сиднее (2000)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Дата рождения: 6 февраля 1975 г. Место рождения: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Свердловская область, с. Толмачёво Олимпийские </a:t>
            </a:r>
            <a:r>
              <a:rPr lang="ru-RU" b="1" dirty="0" smtClean="0">
                <a:solidFill>
                  <a:srgbClr val="FF0000"/>
                </a:solidFill>
              </a:rPr>
              <a:t>награды: 2000 Сидней до 60 кг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1619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МАЛЕТИН   АЛЕКСАНДР   ИВАНОВИЧ</a:t>
            </a:r>
            <a:endParaRPr lang="ru-RU" sz="8000" dirty="0" smtClean="0">
              <a:solidFill>
                <a:srgbClr val="FF0000"/>
              </a:solidFill>
            </a:endParaRPr>
          </a:p>
          <a:p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  Год рождения: 06.02.1975</a:t>
            </a:r>
            <a:br>
              <a:rPr lang="ru-RU" sz="8000" dirty="0" smtClean="0"/>
            </a:br>
            <a:r>
              <a:rPr lang="ru-RU" sz="8000" dirty="0" smtClean="0"/>
              <a:t>Родился: с.Толмачёво </a:t>
            </a:r>
            <a:r>
              <a:rPr lang="ru-RU" sz="8000" dirty="0" err="1" smtClean="0"/>
              <a:t>Алапаевского</a:t>
            </a:r>
            <a:r>
              <a:rPr lang="ru-RU" sz="8000" dirty="0" smtClean="0"/>
              <a:t> района Свердловской обл.</a:t>
            </a:r>
            <a:br>
              <a:rPr lang="ru-RU" sz="8000" dirty="0" smtClean="0"/>
            </a:br>
            <a:r>
              <a:rPr lang="ru-RU" sz="8000" dirty="0" smtClean="0"/>
              <a:t>Субъект РФ, город: </a:t>
            </a:r>
            <a:r>
              <a:rPr lang="ru-RU" sz="8000" dirty="0" err="1" smtClean="0"/>
              <a:t>ХМАО-Югра</a:t>
            </a:r>
            <a:r>
              <a:rPr lang="ru-RU" sz="8000" dirty="0" smtClean="0"/>
              <a:t>, Нижневартовск</a:t>
            </a:r>
            <a:br>
              <a:rPr lang="ru-RU" sz="8000" dirty="0" smtClean="0"/>
            </a:br>
            <a:r>
              <a:rPr lang="ru-RU" sz="8000" dirty="0" smtClean="0"/>
              <a:t>Весовая категория: 64 кг.</a:t>
            </a:r>
            <a:br>
              <a:rPr lang="ru-RU" sz="8000" dirty="0" smtClean="0"/>
            </a:br>
            <a:r>
              <a:rPr lang="ru-RU" sz="8000" dirty="0" smtClean="0"/>
              <a:t>Рост 170 см</a:t>
            </a:r>
            <a:br>
              <a:rPr lang="ru-RU" sz="8000" dirty="0" smtClean="0"/>
            </a:br>
            <a:r>
              <a:rPr lang="ru-RU" sz="8000" dirty="0" smtClean="0"/>
              <a:t>Правосторонняя стойка</a:t>
            </a:r>
            <a:br>
              <a:rPr lang="ru-RU" sz="8000" dirty="0" smtClean="0"/>
            </a:br>
            <a:r>
              <a:rPr lang="ru-RU" sz="8000" dirty="0" smtClean="0"/>
              <a:t>Динамо</a:t>
            </a:r>
            <a:br>
              <a:rPr lang="ru-RU" sz="8000" dirty="0" smtClean="0"/>
            </a:br>
            <a:r>
              <a:rPr lang="ru-RU" sz="8000" dirty="0" smtClean="0"/>
              <a:t>Заслуженный мастер спорта /1997/</a:t>
            </a:r>
            <a:br>
              <a:rPr lang="ru-RU" sz="8000" dirty="0" smtClean="0"/>
            </a:br>
            <a:r>
              <a:rPr lang="ru-RU" sz="8000" dirty="0" smtClean="0"/>
              <a:t>Боксом занимается с 1986 года.</a:t>
            </a:r>
            <a:br>
              <a:rPr lang="ru-RU" sz="8000" dirty="0" smtClean="0"/>
            </a:br>
            <a:r>
              <a:rPr lang="ru-RU" sz="8000" dirty="0" smtClean="0"/>
              <a:t>В сборной команде с 1996 года.</a:t>
            </a:r>
            <a:br>
              <a:rPr lang="ru-RU" sz="8000" dirty="0" smtClean="0"/>
            </a:br>
            <a:r>
              <a:rPr lang="ru-RU" sz="8000" dirty="0" smtClean="0"/>
              <a:t>Первый тренер: Вольф Василий Васильевич /с 1985 по наст. время/</a:t>
            </a:r>
            <a:br>
              <a:rPr lang="ru-RU" sz="8000" dirty="0" smtClean="0"/>
            </a:br>
            <a:r>
              <a:rPr lang="ru-RU" sz="8000" dirty="0" smtClean="0"/>
              <a:t>Тренеры: Вольф Василий Васильевич, Вольф Р.В.</a:t>
            </a:r>
            <a:br>
              <a:rPr lang="ru-RU" sz="8000" dirty="0" smtClean="0"/>
            </a:br>
            <a:r>
              <a:rPr lang="ru-RU" sz="8000" dirty="0" smtClean="0"/>
              <a:t>Образование: высшее, НГПИ /2002/ Педагог ПФКС</a:t>
            </a:r>
            <a:br>
              <a:rPr lang="ru-RU" sz="8000" dirty="0" smtClean="0"/>
            </a:br>
            <a:r>
              <a:rPr lang="ru-RU" sz="8000" dirty="0" smtClean="0"/>
              <a:t>Спортсмен-инструктор СДЮШОР г. Нижневартовска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0070C0"/>
                </a:solidFill>
              </a:rPr>
              <a:t>Хобби:</a:t>
            </a:r>
            <a:r>
              <a:rPr lang="ru-RU" sz="8000" dirty="0" smtClean="0"/>
              <a:t> рыбалка, охота, история славянской цивилизации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0070C0"/>
                </a:solidFill>
              </a:rPr>
              <a:t>Любимое блюдо</a:t>
            </a:r>
            <a:r>
              <a:rPr lang="ru-RU" sz="8000" dirty="0" smtClean="0"/>
              <a:t>: русская, мексиканская, японская кухня. Окрошка, тещины пирожки</a:t>
            </a:r>
            <a:br>
              <a:rPr lang="ru-RU" sz="8000" dirty="0" smtClean="0"/>
            </a:br>
            <a:r>
              <a:rPr lang="ru-RU" sz="8000" dirty="0" smtClean="0"/>
              <a:t>Депутат Думы г. Нижневартовска</a:t>
            </a:r>
            <a:br>
              <a:rPr lang="ru-RU" sz="8000" dirty="0" smtClean="0"/>
            </a:br>
            <a:r>
              <a:rPr lang="ru-RU" sz="8000" dirty="0" smtClean="0"/>
              <a:t>Награжден нагрудными знаками «Отличник погранслужбы» I и II степени.</a:t>
            </a:r>
            <a:br>
              <a:rPr lang="ru-RU" sz="8000" dirty="0" smtClean="0"/>
            </a:br>
            <a:r>
              <a:rPr lang="ru-RU" sz="8000" dirty="0" smtClean="0"/>
              <a:t>Награжден медалью Ордена Отечества II степени</a:t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Александр Иванович </a:t>
            </a:r>
            <a:r>
              <a:rPr lang="ru-RU" sz="1600" b="1" dirty="0" err="1" smtClean="0"/>
              <a:t>Малетин</a:t>
            </a:r>
            <a:r>
              <a:rPr lang="ru-RU" sz="1600" dirty="0" smtClean="0"/>
              <a:t> (род. </a:t>
            </a:r>
            <a:r>
              <a:rPr lang="ru-RU" sz="1600" dirty="0" smtClean="0">
                <a:hlinkClick r:id="rId2" tooltip="6 февраля"/>
              </a:rPr>
              <a:t>6 февраля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3" tooltip="1975"/>
              </a:rPr>
              <a:t>1975</a:t>
            </a:r>
            <a:r>
              <a:rPr lang="ru-RU" sz="1600" dirty="0" smtClean="0"/>
              <a:t>, с. Толмачёво </a:t>
            </a:r>
            <a:r>
              <a:rPr lang="ru-RU" sz="1600" dirty="0" err="1" smtClean="0">
                <a:hlinkClick r:id="rId4" tooltip="Алапаевский район"/>
              </a:rPr>
              <a:t>Алапаевского</a:t>
            </a:r>
            <a:r>
              <a:rPr lang="ru-RU" sz="1600" dirty="0" smtClean="0">
                <a:hlinkClick r:id="rId4" tooltip="Алапаевский район"/>
              </a:rPr>
              <a:t> района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Свердловская область"/>
              </a:rPr>
              <a:t>Свердловской области</a:t>
            </a:r>
            <a:r>
              <a:rPr lang="ru-RU" sz="1600" dirty="0" smtClean="0"/>
              <a:t>) — российский боксёр-любитель, заслуженный мастер спорта России (</a:t>
            </a:r>
            <a:r>
              <a:rPr lang="ru-RU" sz="1600" dirty="0" smtClean="0">
                <a:hlinkClick r:id="rId6" tooltip="199"/>
              </a:rPr>
              <a:t>199</a:t>
            </a:r>
            <a:r>
              <a:rPr lang="ru-RU" sz="1600" dirty="0" smtClean="0"/>
              <a:t>7), призёр Олимпийских игр 2000 года и чемпионата мира 1999 года, многократный чемпион России.</a:t>
            </a:r>
          </a:p>
          <a:p>
            <a:pPr>
              <a:buNone/>
            </a:pPr>
            <a:r>
              <a:rPr lang="ru-RU" sz="1600" b="1" dirty="0" smtClean="0"/>
              <a:t>        Биография</a:t>
            </a:r>
          </a:p>
          <a:p>
            <a:r>
              <a:rPr lang="ru-RU" sz="1600" dirty="0" smtClean="0">
                <a:hlinkClick r:id="rId7" tooltip="1990"/>
              </a:rPr>
              <a:t>1990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8" tooltip="1992"/>
              </a:rPr>
              <a:t>1992</a:t>
            </a:r>
            <a:r>
              <a:rPr lang="ru-RU" sz="1600" dirty="0" smtClean="0"/>
              <a:t> — учился в </a:t>
            </a:r>
            <a:r>
              <a:rPr lang="ru-RU" sz="1600" dirty="0" smtClean="0">
                <a:hlinkClick r:id="rId9" tooltip="Профессионально-техническое училище"/>
              </a:rPr>
              <a:t>СПТУ</a:t>
            </a:r>
            <a:r>
              <a:rPr lang="ru-RU" sz="1600" dirty="0" smtClean="0"/>
              <a:t> № 44</a:t>
            </a:r>
          </a:p>
          <a:p>
            <a:r>
              <a:rPr lang="ru-RU" sz="1600" dirty="0" smtClean="0">
                <a:hlinkClick r:id="rId10" tooltip="1993"/>
              </a:rPr>
              <a:t>1993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11" tooltip="1996"/>
              </a:rPr>
              <a:t>1996</a:t>
            </a:r>
            <a:r>
              <a:rPr lang="ru-RU" sz="1600" dirty="0" smtClean="0"/>
              <a:t> — служил в армии.</a:t>
            </a:r>
          </a:p>
          <a:p>
            <a:r>
              <a:rPr lang="ru-RU" sz="1600" dirty="0" smtClean="0">
                <a:hlinkClick r:id="rId12" tooltip="1994"/>
              </a:rPr>
              <a:t>1994</a:t>
            </a:r>
            <a:r>
              <a:rPr lang="ru-RU" sz="1600" dirty="0" smtClean="0"/>
              <a:t> — до настоящего времени работает спортсменом-инструктором.</a:t>
            </a:r>
          </a:p>
          <a:p>
            <a:r>
              <a:rPr lang="ru-RU" sz="1600" dirty="0" smtClean="0">
                <a:hlinkClick r:id="rId13" tooltip="1999"/>
              </a:rPr>
              <a:t>1999</a:t>
            </a:r>
            <a:r>
              <a:rPr lang="ru-RU" sz="1600" dirty="0" smtClean="0"/>
              <a:t> — был награжден правительственной наградой — </a:t>
            </a:r>
            <a:r>
              <a:rPr lang="ru-RU" sz="1600" dirty="0" smtClean="0">
                <a:hlinkClick r:id="rId14" tooltip="Медаль ордена «За заслуги перед Отечеством»"/>
              </a:rPr>
              <a:t>медалью ордена «За заслуги перед Отечеством</a:t>
            </a:r>
            <a:r>
              <a:rPr lang="ru-RU" sz="1600" dirty="0" smtClean="0"/>
              <a:t> I степени».</a:t>
            </a:r>
          </a:p>
          <a:p>
            <a:r>
              <a:rPr lang="ru-RU" sz="1600" dirty="0" smtClean="0">
                <a:hlinkClick r:id="rId13" tooltip="1999"/>
              </a:rPr>
              <a:t>1999</a:t>
            </a:r>
            <a:r>
              <a:rPr lang="ru-RU" sz="1600" dirty="0" smtClean="0"/>
              <a:t> — проходил службу по контракту инструктором по спорту в звании майор ЦПСК России.</a:t>
            </a:r>
          </a:p>
          <a:p>
            <a:r>
              <a:rPr lang="ru-RU" sz="1600" dirty="0" smtClean="0">
                <a:hlinkClick r:id="rId11" tooltip="1996"/>
              </a:rPr>
              <a:t>1996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15" tooltip="2002"/>
              </a:rPr>
              <a:t>2002</a:t>
            </a:r>
            <a:r>
              <a:rPr lang="ru-RU" sz="1600" dirty="0" smtClean="0"/>
              <a:t> — </a:t>
            </a:r>
            <a:r>
              <a:rPr lang="ru-RU" sz="1600" b="1" dirty="0" smtClean="0">
                <a:solidFill>
                  <a:srgbClr val="FF0000"/>
                </a:solidFill>
              </a:rPr>
              <a:t>Чемпион России по </a:t>
            </a:r>
            <a:r>
              <a:rPr lang="ru-RU" sz="1600" b="1" dirty="0" smtClean="0">
                <a:solidFill>
                  <a:srgbClr val="FF0000"/>
                </a:solidFill>
                <a:hlinkClick r:id="rId16" tooltip="Бокс"/>
              </a:rPr>
              <a:t>боксу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 smtClean="0">
                <a:hlinkClick r:id="rId17" tooltip="1997"/>
              </a:rPr>
              <a:t>1997</a:t>
            </a:r>
            <a:r>
              <a:rPr lang="ru-RU" sz="1600" dirty="0" smtClean="0"/>
              <a:t> — </a:t>
            </a:r>
            <a:r>
              <a:rPr lang="ru-RU" sz="1600" b="1" dirty="0" smtClean="0">
                <a:solidFill>
                  <a:srgbClr val="FF0000"/>
                </a:solidFill>
              </a:rPr>
              <a:t>Чемпион Мира по </a:t>
            </a:r>
            <a:r>
              <a:rPr lang="ru-RU" sz="1600" b="1" dirty="0" smtClean="0">
                <a:solidFill>
                  <a:srgbClr val="FF0000"/>
                </a:solidFill>
                <a:hlinkClick r:id="rId16" tooltip="Бокс"/>
              </a:rPr>
              <a:t>боксу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 smtClean="0">
                <a:hlinkClick r:id="rId13" tooltip="1999"/>
              </a:rPr>
              <a:t>1999</a:t>
            </a:r>
            <a:r>
              <a:rPr lang="ru-RU" sz="1600" dirty="0" smtClean="0"/>
              <a:t> — Призер </a:t>
            </a:r>
            <a:r>
              <a:rPr lang="ru-RU" sz="1600" dirty="0" smtClean="0">
                <a:hlinkClick r:id="rId18" tooltip="Игры доброй воли"/>
              </a:rPr>
              <a:t>Игр Доброй Воли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  <a:hlinkClick r:id="rId19" tooltip="2000"/>
              </a:rPr>
              <a:t>2000</a:t>
            </a:r>
            <a:r>
              <a:rPr lang="ru-RU" sz="1600" b="1" dirty="0" smtClean="0">
                <a:solidFill>
                  <a:srgbClr val="FF0000"/>
                </a:solidFill>
              </a:rPr>
              <a:t> — Чемпион </a:t>
            </a:r>
            <a:r>
              <a:rPr lang="ru-RU" sz="1600" b="1" dirty="0" smtClean="0">
                <a:solidFill>
                  <a:srgbClr val="FF0000"/>
                </a:solidFill>
                <a:hlinkClick r:id="rId20" tooltip="Европа"/>
              </a:rPr>
              <a:t>Европы</a:t>
            </a:r>
            <a:r>
              <a:rPr lang="ru-RU" sz="1600" b="1" dirty="0" smtClean="0">
                <a:solidFill>
                  <a:srgbClr val="FF0000"/>
                </a:solidFill>
              </a:rPr>
              <a:t>,  призер </a:t>
            </a:r>
            <a:r>
              <a:rPr lang="ru-RU" sz="1600" b="1" dirty="0" smtClean="0">
                <a:solidFill>
                  <a:srgbClr val="FF0000"/>
                </a:solidFill>
                <a:hlinkClick r:id="rId21" tooltip="Олимпийские игры"/>
              </a:rPr>
              <a:t>Олимпийских Игр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hlinkClick r:id="rId22" tooltip="2001"/>
              </a:rPr>
              <a:t>2001</a:t>
            </a:r>
            <a:r>
              <a:rPr lang="ru-RU" sz="1600" dirty="0" smtClean="0"/>
              <a:t> — призер </a:t>
            </a:r>
            <a:r>
              <a:rPr lang="ru-RU" sz="1600" dirty="0" smtClean="0">
                <a:hlinkClick r:id="rId23" tooltip="Чемпионат мира по боксу"/>
              </a:rPr>
              <a:t>чемпионата Мира по боксу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hlinkClick r:id="rId15" tooltip="2002"/>
              </a:rPr>
              <a:t>2002</a:t>
            </a:r>
            <a:r>
              <a:rPr lang="ru-RU" sz="1600" dirty="0" smtClean="0"/>
              <a:t> — </a:t>
            </a:r>
            <a:r>
              <a:rPr lang="ru-RU" sz="1600" b="1" dirty="0" smtClean="0">
                <a:solidFill>
                  <a:srgbClr val="FF0000"/>
                </a:solidFill>
              </a:rPr>
              <a:t>Чемпион </a:t>
            </a:r>
            <a:r>
              <a:rPr lang="ru-RU" sz="1600" b="1" dirty="0" smtClean="0">
                <a:solidFill>
                  <a:srgbClr val="FF0000"/>
                </a:solidFill>
                <a:hlinkClick r:id="rId20" tooltip="Европа"/>
              </a:rPr>
              <a:t>Европы</a:t>
            </a:r>
            <a:r>
              <a:rPr lang="ru-RU" sz="1600" b="1" dirty="0" smtClean="0">
                <a:solidFill>
                  <a:srgbClr val="FF0000"/>
                </a:solidFill>
              </a:rPr>
              <a:t> по </a:t>
            </a:r>
            <a:r>
              <a:rPr lang="ru-RU" sz="1600" b="1" dirty="0" smtClean="0">
                <a:solidFill>
                  <a:srgbClr val="FF0000"/>
                </a:solidFill>
                <a:hlinkClick r:id="rId16" tooltip="Бокс"/>
              </a:rPr>
              <a:t>боксу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hlinkClick r:id="rId24" tooltip="2003"/>
              </a:rPr>
              <a:t>2003</a:t>
            </a:r>
            <a:r>
              <a:rPr lang="ru-RU" sz="1600" dirty="0" smtClean="0"/>
              <a:t> — финалист </a:t>
            </a:r>
            <a:r>
              <a:rPr lang="ru-RU" sz="1600" dirty="0" smtClean="0">
                <a:hlinkClick r:id="rId23" tooltip="Чемпионат мира по боксу"/>
              </a:rPr>
              <a:t>чемпионата Мира по боксу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hlinkClick r:id="rId25" tooltip="2004"/>
              </a:rPr>
              <a:t>2004</a:t>
            </a:r>
            <a:r>
              <a:rPr lang="ru-RU" sz="1600" dirty="0" smtClean="0"/>
              <a:t> — </a:t>
            </a:r>
            <a:r>
              <a:rPr lang="ru-RU" sz="1600" b="1" dirty="0" smtClean="0">
                <a:solidFill>
                  <a:srgbClr val="FF0000"/>
                </a:solidFill>
              </a:rPr>
              <a:t>Чемпион </a:t>
            </a:r>
            <a:r>
              <a:rPr lang="ru-RU" sz="1600" b="1" dirty="0" smtClean="0">
                <a:solidFill>
                  <a:srgbClr val="FF0000"/>
                </a:solidFill>
                <a:hlinkClick r:id="rId20" tooltip="Европа"/>
              </a:rPr>
              <a:t>Европы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по </a:t>
            </a:r>
            <a:r>
              <a:rPr lang="ru-RU" sz="1600" dirty="0" smtClean="0">
                <a:hlinkClick r:id="rId16" tooltip="Бокс"/>
              </a:rPr>
              <a:t>боксу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hlinkClick r:id="rId22" tooltip="2001"/>
              </a:rPr>
              <a:t>2001</a:t>
            </a:r>
            <a:r>
              <a:rPr lang="ru-RU" sz="1600" dirty="0" smtClean="0"/>
              <a:t> — </a:t>
            </a:r>
            <a:r>
              <a:rPr lang="ru-RU" sz="1600" dirty="0" smtClean="0">
                <a:hlinkClick r:id="rId26" tooltip="15 февраля"/>
              </a:rPr>
              <a:t>15 февраля</a:t>
            </a:r>
            <a:r>
              <a:rPr lang="ru-RU" sz="1600" dirty="0" smtClean="0"/>
              <a:t> родился сын.</a:t>
            </a:r>
          </a:p>
          <a:p>
            <a:r>
              <a:rPr lang="ru-RU" sz="1600" dirty="0" smtClean="0">
                <a:hlinkClick r:id="rId17" tooltip="1997"/>
              </a:rPr>
              <a:t>1997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15" tooltip="2002"/>
              </a:rPr>
              <a:t>2002</a:t>
            </a:r>
            <a:r>
              <a:rPr lang="ru-RU" sz="1600" dirty="0" smtClean="0"/>
              <a:t> — учеба в НГПИ.</a:t>
            </a:r>
          </a:p>
          <a:p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940152" y="3356992"/>
            <a:ext cx="238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Профессиональные достижения:</a:t>
            </a:r>
          </a:p>
          <a:p>
            <a:r>
              <a:rPr lang="ru-RU" sz="2400" dirty="0" smtClean="0"/>
              <a:t>Неоднократный чемпион России /1996, 1997, 1998, 1999, 2001, 2002, 2003/</a:t>
            </a:r>
          </a:p>
          <a:p>
            <a:r>
              <a:rPr lang="ru-RU" sz="2400" dirty="0" smtClean="0"/>
              <a:t>Бронзовый призер чемпионата России 1994 г.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Чемпион мира </a:t>
            </a:r>
            <a:r>
              <a:rPr lang="ru-RU" sz="2400" dirty="0" smtClean="0"/>
              <a:t>/1997/</a:t>
            </a:r>
          </a:p>
          <a:p>
            <a:r>
              <a:rPr lang="ru-RU" sz="2400" dirty="0" smtClean="0"/>
              <a:t>Призер Чемпионата мира /2001/</a:t>
            </a:r>
          </a:p>
          <a:p>
            <a:r>
              <a:rPr lang="ru-RU" sz="2400" dirty="0" smtClean="0"/>
              <a:t>Финалист Чемпионата мира /2003/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Серебряный призер чемпионата мира </a:t>
            </a:r>
            <a:r>
              <a:rPr lang="ru-RU" sz="2400" dirty="0" smtClean="0"/>
              <a:t>/2003/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Бронзовый призер Игр XXVII Олимпиады в Сиднее /2000/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Чемпион Европы </a:t>
            </a:r>
            <a:r>
              <a:rPr lang="ru-RU" sz="2400" dirty="0" smtClean="0"/>
              <a:t>/1998, 2002, 2004/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Бронзовый призер Игр Доброй Воли </a:t>
            </a:r>
            <a:r>
              <a:rPr lang="ru-RU" sz="2400" dirty="0" smtClean="0"/>
              <a:t>/1998/</a:t>
            </a:r>
          </a:p>
          <a:p>
            <a:endParaRPr lang="ru-RU" sz="2400" dirty="0" smtClean="0"/>
          </a:p>
          <a:p>
            <a:r>
              <a:rPr lang="ru-RU" sz="2400" dirty="0" smtClean="0"/>
              <a:t>В 2003 году награжден орденом "За заслуги перед Отечеством" первой степени.</a:t>
            </a:r>
          </a:p>
          <a:p>
            <a:r>
              <a:rPr lang="ru-RU" sz="2400" dirty="0" smtClean="0"/>
              <a:t>2007  Серебряный призер Чемпионата России</a:t>
            </a:r>
            <a:br>
              <a:rPr lang="ru-RU" sz="2400" dirty="0" smtClean="0"/>
            </a:br>
            <a:r>
              <a:rPr lang="ru-RU" sz="2400" dirty="0" smtClean="0"/>
              <a:t>Победитель турнира "</a:t>
            </a:r>
            <a:r>
              <a:rPr lang="ru-RU" sz="2400" dirty="0" err="1" smtClean="0"/>
              <a:t>Feliks</a:t>
            </a:r>
            <a:r>
              <a:rPr lang="ru-RU" sz="2400" dirty="0" smtClean="0"/>
              <a:t> </a:t>
            </a:r>
            <a:r>
              <a:rPr lang="ru-RU" sz="2400" dirty="0" err="1" smtClean="0"/>
              <a:t>Stamm</a:t>
            </a:r>
            <a:r>
              <a:rPr lang="ru-RU" sz="2400" dirty="0" smtClean="0"/>
              <a:t>" /Польша, Варшава, 21-24 марта/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4664"/>
            <a:ext cx="19492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51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159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Малетин  Александр Иванович  Бокс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Малетин Александр Иванович Бокс</dc:title>
  <dc:creator>Виталий</dc:creator>
  <cp:lastModifiedBy>Виталий</cp:lastModifiedBy>
  <cp:revision>6</cp:revision>
  <dcterms:created xsi:type="dcterms:W3CDTF">2012-08-29T11:49:36Z</dcterms:created>
  <dcterms:modified xsi:type="dcterms:W3CDTF">2012-08-30T01:48:00Z</dcterms:modified>
</cp:coreProperties>
</file>