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68" r:id="rId5"/>
    <p:sldId id="259" r:id="rId6"/>
    <p:sldId id="261" r:id="rId7"/>
    <p:sldId id="262" r:id="rId8"/>
    <p:sldId id="269" r:id="rId9"/>
    <p:sldId id="263" r:id="rId10"/>
    <p:sldId id="270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660"/>
  </p:normalViewPr>
  <p:slideViewPr>
    <p:cSldViewPr>
      <p:cViewPr>
        <p:scale>
          <a:sx n="100" d="100"/>
          <a:sy n="100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BF5B-727E-4B3D-826E-42B36B9CE08E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F042-02BD-4F88-AA77-2EBA21A51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3714744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TopLef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85720" y="2500306"/>
            <a:ext cx="8501122" cy="407196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Выпускник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2012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аргарита\get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Я и моя семья!!!\DSCF0853.jpg"/>
          <p:cNvPicPr/>
          <p:nvPr/>
        </p:nvPicPr>
        <p:blipFill>
          <a:blip r:embed="rId2" cstate="print"/>
          <a:srcRect l="6585"/>
          <a:stretch>
            <a:fillRect/>
          </a:stretch>
        </p:blipFill>
        <p:spPr bwMode="auto">
          <a:xfrm>
            <a:off x="357158" y="428604"/>
            <a:ext cx="8501122" cy="60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G:\Я и моя семья!!!\getImage (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52"/>
            <a:ext cx="3286116" cy="4786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14283" y="285729"/>
            <a:ext cx="600079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Мясникова</a:t>
            </a:r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Алена Игоревна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7358146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Bookman Old Style" pitchFamily="18" charset="0"/>
              </a:rPr>
              <a:t>Сильная </a:t>
            </a:r>
            <a:r>
              <a:rPr lang="ru-RU" sz="4400" dirty="0">
                <a:solidFill>
                  <a:srgbClr val="7030A0"/>
                </a:solidFill>
                <a:latin typeface="Bookman Old Style" pitchFamily="18" charset="0"/>
              </a:rPr>
              <a:t>и </a:t>
            </a:r>
            <a:r>
              <a:rPr lang="ru-RU" sz="4400" dirty="0" smtClean="0">
                <a:solidFill>
                  <a:srgbClr val="7030A0"/>
                </a:solidFill>
                <a:latin typeface="Bookman Old Style" pitchFamily="18" charset="0"/>
              </a:rPr>
              <a:t>сердцем,</a:t>
            </a:r>
          </a:p>
          <a:p>
            <a:r>
              <a:rPr lang="ru-RU" sz="4400" dirty="0" smtClean="0">
                <a:solidFill>
                  <a:srgbClr val="7030A0"/>
                </a:solidFill>
                <a:latin typeface="Bookman Old Style" pitchFamily="18" charset="0"/>
              </a:rPr>
              <a:t> и душой</a:t>
            </a:r>
            <a:r>
              <a:rPr lang="ru-RU" sz="4400" dirty="0">
                <a:solidFill>
                  <a:srgbClr val="7030A0"/>
                </a:solidFill>
                <a:latin typeface="Bookman Old Style" pitchFamily="18" charset="0"/>
              </a:rPr>
              <a:t>,</a:t>
            </a:r>
          </a:p>
          <a:p>
            <a:r>
              <a:rPr lang="ru-RU" sz="4400" dirty="0">
                <a:solidFill>
                  <a:srgbClr val="7030A0"/>
                </a:solidFill>
                <a:latin typeface="Bookman Old Style" pitchFamily="18" charset="0"/>
              </a:rPr>
              <a:t>С характером </a:t>
            </a:r>
            <a:endParaRPr lang="ru-RU" sz="44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4400" dirty="0" smtClean="0">
                <a:solidFill>
                  <a:srgbClr val="7030A0"/>
                </a:solidFill>
                <a:latin typeface="Bookman Old Style" pitchFamily="18" charset="0"/>
              </a:rPr>
              <a:t>и </a:t>
            </a:r>
            <a:r>
              <a:rPr lang="ru-RU" sz="4400" dirty="0">
                <a:solidFill>
                  <a:srgbClr val="7030A0"/>
                </a:solidFill>
                <a:latin typeface="Bookman Old Style" pitchFamily="18" charset="0"/>
              </a:rPr>
              <a:t>буйной головой,</a:t>
            </a:r>
          </a:p>
          <a:p>
            <a:r>
              <a:rPr lang="ru-RU" sz="4400" dirty="0">
                <a:solidFill>
                  <a:srgbClr val="7030A0"/>
                </a:solidFill>
                <a:latin typeface="Bookman Old Style" pitchFamily="18" charset="0"/>
              </a:rPr>
              <a:t>С энергией, </a:t>
            </a:r>
            <a:endParaRPr lang="ru-RU" sz="44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4400" dirty="0" smtClean="0">
                <a:solidFill>
                  <a:srgbClr val="7030A0"/>
                </a:solidFill>
                <a:latin typeface="Bookman Old Style" pitchFamily="18" charset="0"/>
              </a:rPr>
              <a:t>что </a:t>
            </a:r>
            <a:r>
              <a:rPr lang="ru-RU" sz="4400" dirty="0">
                <a:solidFill>
                  <a:srgbClr val="7030A0"/>
                </a:solidFill>
                <a:latin typeface="Bookman Old Style" pitchFamily="18" charset="0"/>
              </a:rPr>
              <a:t>плещет через край,</a:t>
            </a:r>
          </a:p>
          <a:p>
            <a:r>
              <a:rPr lang="ru-RU" sz="4400" dirty="0">
                <a:solidFill>
                  <a:srgbClr val="7030A0"/>
                </a:solidFill>
                <a:latin typeface="Bookman Old Style" pitchFamily="18" charset="0"/>
              </a:rPr>
              <a:t>С загадкою – </a:t>
            </a:r>
            <a:r>
              <a:rPr lang="ru-RU" sz="4400" dirty="0" err="1" smtClean="0">
                <a:solidFill>
                  <a:srgbClr val="7030A0"/>
                </a:solidFill>
                <a:latin typeface="Bookman Old Style" pitchFamily="18" charset="0"/>
              </a:rPr>
              <a:t>попробуй,угадай</a:t>
            </a:r>
            <a:r>
              <a:rPr lang="ru-RU" sz="4400" dirty="0">
                <a:solidFill>
                  <a:srgbClr val="7030A0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Documents and Settings\Румия\Мои документы\Мои результаты сканировани\2012-06 (июн)\сканирование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928670"/>
            <a:ext cx="3857620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5857916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imes New Roman"/>
                <a:cs typeface="Times New Roman"/>
              </a:rPr>
              <a:t>Надеева</a:t>
            </a:r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imes New Roman"/>
                <a:cs typeface="Times New Roman"/>
              </a:rPr>
              <a:t>Наиля</a:t>
            </a:r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imes New Roman"/>
                <a:cs typeface="Times New Roman"/>
              </a:rPr>
              <a:t>Надировна</a:t>
            </a:r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imes New Roman"/>
                <a:cs typeface="Times New Roman"/>
              </a:rPr>
              <a:t>    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000240"/>
            <a:ext cx="5929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Она артисткой будет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Вот мнение мое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может в Голливуде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Увидим мы её.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Девица- красавица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Всем ребятам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нравится.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е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071810"/>
            <a:ext cx="275433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41" name="WordArt 1"/>
          <p:cNvSpPr>
            <a:spLocks noChangeArrowheads="1" noChangeShapeType="1" noTextEdit="1"/>
          </p:cNvSpPr>
          <p:nvPr/>
        </p:nvSpPr>
        <p:spPr bwMode="auto">
          <a:xfrm>
            <a:off x="214282" y="428604"/>
            <a:ext cx="742955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Надеева Руфия Ильнуровна</a:t>
            </a:r>
            <a:endParaRPr lang="ru-RU" sz="3600" kern="10" spc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6643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Вот в руках документ твой первый</a:t>
            </a:r>
          </a:p>
          <a:p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Ты трудилась 11 лет</a:t>
            </a:r>
          </a:p>
          <a:p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Хорошо, что не сдали 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нервы,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И теперь ты выходишь в 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свет,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В 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свет 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большой 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и серьёзной 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жизни,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В 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свет, где будет порой 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нелегко.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Но 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ты будешь  очень стараться</a:t>
            </a:r>
          </a:p>
          <a:p>
            <a:endParaRPr lang="ru-RU" sz="2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И </a:t>
            </a:r>
            <a:r>
              <a:rPr lang="ru-RU" sz="2800" dirty="0">
                <a:solidFill>
                  <a:srgbClr val="7030A0"/>
                </a:solidFill>
                <a:latin typeface="Bookman Old Style" pitchFamily="18" charset="0"/>
              </a:rPr>
              <a:t>по жизни пойдёшь 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далеко.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7" name="WordArt 1"/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707236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Одногулова</a:t>
            </a:r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3600" b="1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Маргарита</a:t>
            </a:r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3600" b="1" kern="10" spc="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Наильевна</a:t>
            </a:r>
            <a:endParaRPr lang="ru-RU" sz="3600" b="1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282" y="1357298"/>
            <a:ext cx="59293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Фантазерка с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факелом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душе,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Задатки лидера  у нее на высоте!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дома, и на улице,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в класса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нее общение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 друзьями  – счастье!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" name="Рисунок 6" descr="M:\маргарита\getImage (47).jpg"/>
          <p:cNvPicPr/>
          <p:nvPr/>
        </p:nvPicPr>
        <p:blipFill>
          <a:blip r:embed="rId2"/>
          <a:srcRect l="15222" t="13593" r="46370" b="40625"/>
          <a:stretch>
            <a:fillRect/>
          </a:stretch>
        </p:blipFill>
        <p:spPr bwMode="auto">
          <a:xfrm>
            <a:off x="5857884" y="2071678"/>
            <a:ext cx="307183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285721" y="142852"/>
            <a:ext cx="8001055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/>
                <a:cs typeface="Times New Roman"/>
              </a:rPr>
              <a:t>Тараканова </a:t>
            </a:r>
            <a:r>
              <a:rPr lang="ru-RU" sz="3600" kern="10" spc="0" dirty="0" smtClean="0">
                <a:ln w="952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/>
                <a:cs typeface="Times New Roman"/>
              </a:rPr>
              <a:t>Елена Владимировна</a:t>
            </a:r>
            <a:endParaRPr lang="ru-RU" sz="3600" kern="10" spc="0" dirty="0">
              <a:ln w="9525">
                <a:solidFill>
                  <a:srgbClr val="92D05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1026" name="Picture 2" descr="M:\а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33662"/>
            <a:ext cx="2500330" cy="3881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1142984"/>
            <a:ext cx="72866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</a:rPr>
              <a:t>Милая</a:t>
            </a:r>
            <a:r>
              <a:rPr lang="ru-RU" sz="4000" dirty="0">
                <a:solidFill>
                  <a:srgbClr val="7030A0"/>
                </a:solidFill>
                <a:latin typeface="Bookman Old Style" pitchFamily="18" charset="0"/>
              </a:rPr>
              <a:t>, смиренная, родная</a:t>
            </a:r>
          </a:p>
          <a:p>
            <a:r>
              <a:rPr lang="ru-RU" sz="4000" dirty="0">
                <a:solidFill>
                  <a:srgbClr val="7030A0"/>
                </a:solidFill>
                <a:latin typeface="Bookman Old Style" pitchFamily="18" charset="0"/>
              </a:rPr>
              <a:t>В работе безотказная  такая.</a:t>
            </a:r>
          </a:p>
          <a:p>
            <a:r>
              <a:rPr lang="ru-RU" sz="4000" dirty="0">
                <a:solidFill>
                  <a:srgbClr val="7030A0"/>
                </a:solidFill>
                <a:latin typeface="Bookman Old Style" pitchFamily="18" charset="0"/>
              </a:rPr>
              <a:t>Помощница, отзывчивый ты наш ведь человечек.</a:t>
            </a:r>
          </a:p>
          <a:p>
            <a:r>
              <a:rPr lang="ru-RU" sz="4000" dirty="0">
                <a:solidFill>
                  <a:srgbClr val="7030A0"/>
                </a:solidFill>
                <a:latin typeface="Bookman Old Style" pitchFamily="18" charset="0"/>
              </a:rPr>
              <a:t>Ну как </a:t>
            </a:r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</a:rPr>
              <a:t>же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000" dirty="0">
                <a:solidFill>
                  <a:srgbClr val="7030A0"/>
                </a:solidFill>
                <a:latin typeface="Bookman Old Style" pitchFamily="18" charset="0"/>
              </a:rPr>
              <a:t>не </a:t>
            </a:r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</a:rPr>
              <a:t>любить тебя </a:t>
            </a:r>
            <a:r>
              <a:rPr lang="ru-RU" sz="4000" dirty="0">
                <a:solidFill>
                  <a:srgbClr val="7030A0"/>
                </a:solidFill>
                <a:latin typeface="Bookman Old Style" pitchFamily="18" charset="0"/>
              </a:rPr>
              <a:t>за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6147" name="Picture 2" descr="G:\В ШКОЛУ\getImageиь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428992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071934" y="0"/>
            <a:ext cx="5072066" cy="2000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Ткачева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Людмила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Юрьевна</a:t>
            </a:r>
            <a:endParaRPr lang="ru-RU" sz="36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2000240"/>
            <a:ext cx="56435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  <a:latin typeface="Bookman Old Style" pitchFamily="18" charset="0"/>
              </a:rPr>
              <a:t>Зайцев </a:t>
            </a:r>
            <a:r>
              <a:rPr lang="ru-RU" sz="3200" i="1" dirty="0">
                <a:solidFill>
                  <a:srgbClr val="0070C0"/>
                </a:solidFill>
                <a:latin typeface="Bookman Old Style" pitchFamily="18" charset="0"/>
              </a:rPr>
              <a:t>у Кремля рыдает</a:t>
            </a:r>
            <a:r>
              <a:rPr lang="ru-RU" sz="3200" i="1" dirty="0" smtClean="0">
                <a:solidFill>
                  <a:srgbClr val="0070C0"/>
                </a:solidFill>
                <a:latin typeface="Bookman Old Style" pitchFamily="18" charset="0"/>
              </a:rPr>
              <a:t>,</a:t>
            </a:r>
          </a:p>
          <a:p>
            <a:r>
              <a:rPr lang="ru-RU" sz="3200" i="1" dirty="0" smtClean="0">
                <a:solidFill>
                  <a:srgbClr val="0070C0"/>
                </a:solidFill>
                <a:latin typeface="Bookman Old Style" pitchFamily="18" charset="0"/>
              </a:rPr>
              <a:t>Пьер </a:t>
            </a:r>
            <a:r>
              <a:rPr lang="ru-RU" sz="3200" i="1" dirty="0">
                <a:solidFill>
                  <a:srgbClr val="0070C0"/>
                </a:solidFill>
                <a:latin typeface="Bookman Old Style" pitchFamily="18" charset="0"/>
              </a:rPr>
              <a:t>в Париже слёзы льёт.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ru-RU" sz="3200" i="1" dirty="0">
                <a:solidFill>
                  <a:srgbClr val="0070C0"/>
                </a:solidFill>
                <a:latin typeface="Bookman Old Style" pitchFamily="18" charset="0"/>
              </a:rPr>
              <a:t>Есть у нас модель такая</a:t>
            </a:r>
            <a:r>
              <a:rPr lang="ru-RU" sz="3200" i="1" dirty="0" smtClean="0">
                <a:solidFill>
                  <a:srgbClr val="0070C0"/>
                </a:solidFill>
                <a:latin typeface="Bookman Old Style" pitchFamily="18" charset="0"/>
              </a:rPr>
              <a:t>,</a:t>
            </a:r>
          </a:p>
          <a:p>
            <a:r>
              <a:rPr lang="ru-RU" sz="3200" i="1" dirty="0" smtClean="0">
                <a:solidFill>
                  <a:srgbClr val="0070C0"/>
                </a:solidFill>
                <a:latin typeface="Bookman Old Style" pitchFamily="18" charset="0"/>
              </a:rPr>
              <a:t>Что </a:t>
            </a:r>
            <a:r>
              <a:rPr lang="ru-RU" sz="3200" i="1" dirty="0">
                <a:solidFill>
                  <a:srgbClr val="0070C0"/>
                </a:solidFill>
                <a:latin typeface="Bookman Old Style" pitchFamily="18" charset="0"/>
              </a:rPr>
              <a:t>за пояс всех заткнет.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ru-RU" sz="3200" i="1" dirty="0">
                <a:solidFill>
                  <a:srgbClr val="0070C0"/>
                </a:solidFill>
                <a:latin typeface="Bookman Old Style" pitchFamily="18" charset="0"/>
              </a:rPr>
              <a:t>У неё прекрасный аттестат</a:t>
            </a:r>
            <a:r>
              <a:rPr lang="ru-RU" sz="3200" i="1" dirty="0" smtClean="0">
                <a:solidFill>
                  <a:srgbClr val="0070C0"/>
                </a:solidFill>
                <a:latin typeface="Bookman Old Style" pitchFamily="18" charset="0"/>
              </a:rPr>
              <a:t>.</a:t>
            </a:r>
          </a:p>
          <a:p>
            <a:r>
              <a:rPr lang="ru-RU" sz="3200" i="1" dirty="0" smtClean="0">
                <a:solidFill>
                  <a:srgbClr val="0070C0"/>
                </a:solidFill>
                <a:latin typeface="Bookman Old Style" pitchFamily="18" charset="0"/>
              </a:rPr>
              <a:t>«</a:t>
            </a:r>
            <a:r>
              <a:rPr lang="ru-RU" sz="3200" i="1" dirty="0">
                <a:solidFill>
                  <a:srgbClr val="0070C0"/>
                </a:solidFill>
                <a:latin typeface="Bookman Old Style" pitchFamily="18" charset="0"/>
              </a:rPr>
              <a:t>5» в нем стеной стоят.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:\класс\P1000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85860"/>
            <a:ext cx="3536206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69" name="WordArt 1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550072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76923C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428596" y="0"/>
            <a:ext cx="7429552" cy="1214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Ткачева Ирина Сергеевна  </a:t>
            </a:r>
            <a:endParaRPr lang="ru-RU" sz="36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214422"/>
            <a:ext cx="778671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Ну дал же бог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такой ей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 позавидует любой!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«Я сама»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вся она.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 учебу так взялась,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 заглядывая вдаль,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Она сказала,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как Теркин Вася: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 Я согласна на медаль»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296</TotalTime>
  <Words>265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Румия</dc:creator>
  <cp:lastModifiedBy>Румия</cp:lastModifiedBy>
  <cp:revision>32</cp:revision>
  <dcterms:created xsi:type="dcterms:W3CDTF">2012-06-16T18:21:54Z</dcterms:created>
  <dcterms:modified xsi:type="dcterms:W3CDTF">2012-06-21T18:17:20Z</dcterms:modified>
</cp:coreProperties>
</file>