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FF33"/>
    <a:srgbClr val="4A7FB4"/>
    <a:srgbClr val="4374BB"/>
    <a:srgbClr val="3378CB"/>
    <a:srgbClr val="3366CC"/>
    <a:srgbClr val="91E5E3"/>
    <a:srgbClr val="9D8D65"/>
    <a:srgbClr val="CC0000"/>
    <a:srgbClr val="ADA0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" name="Picture 3" descr="17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25908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4" name="Picture 3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" name="Picture 2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tmap_128.bmp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782" t="19157" r="10805" b="10200"/>
          <a:stretch>
            <a:fillRect/>
          </a:stretch>
        </p:blipFill>
        <p:spPr>
          <a:xfrm>
            <a:off x="1524000" y="1447800"/>
            <a:ext cx="6096000" cy="44958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828800"/>
            <a:ext cx="57150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751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8" descr="liam_ball_1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225" y="5838825"/>
            <a:ext cx="866775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5728"/>
            <a:ext cx="8229600" cy="1500198"/>
          </a:xfrm>
        </p:spPr>
        <p:txBody>
          <a:bodyPr/>
          <a:lstStyle/>
          <a:p>
            <a:r>
              <a:rPr lang="ru-RU" sz="6000" dirty="0" smtClean="0">
                <a:solidFill>
                  <a:srgbClr val="FF66FF"/>
                </a:solidFill>
              </a:rPr>
              <a:t>Наливные яблочки.</a:t>
            </a:r>
            <a:endParaRPr lang="en-US" sz="6000" dirty="0">
              <a:solidFill>
                <a:srgbClr val="FF66FF"/>
              </a:solidFill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биологии: Вилкова Т.М.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яблочки</a:t>
            </a:r>
            <a:endParaRPr lang="ru-RU" dirty="0"/>
          </a:p>
        </p:txBody>
      </p:sp>
      <p:pic>
        <p:nvPicPr>
          <p:cNvPr id="4" name="Содержимое 3" descr="SDC10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4764"/>
          <a:stretch>
            <a:fillRect/>
          </a:stretch>
        </p:blipFill>
        <p:spPr>
          <a:xfrm>
            <a:off x="285720" y="1142984"/>
            <a:ext cx="5384800" cy="3442378"/>
          </a:xfrm>
        </p:spPr>
      </p:pic>
      <p:pic>
        <p:nvPicPr>
          <p:cNvPr id="5" name="Рисунок 4" descr="SDC10475.JPG"/>
          <p:cNvPicPr>
            <a:picLocks noChangeAspect="1"/>
          </p:cNvPicPr>
          <p:nvPr/>
        </p:nvPicPr>
        <p:blipFill>
          <a:blip r:embed="rId3" cstate="print"/>
          <a:srcRect r="12549" b="11565"/>
          <a:stretch>
            <a:fillRect/>
          </a:stretch>
        </p:blipFill>
        <p:spPr>
          <a:xfrm>
            <a:off x="3786182" y="2786058"/>
            <a:ext cx="4914566" cy="372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1200136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Легенды и мифы о яблоках.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body" sz="half" idx="2"/>
          </p:nvPr>
        </p:nvSpPr>
        <p:spPr>
          <a:xfrm>
            <a:off x="1428728" y="1785938"/>
            <a:ext cx="6357982" cy="50387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В христианской традиции с яблони начинается история человечества – ведь, по библейской легенде, именно она была тем райским Древом Познания добра и зла, плоды которого на свою беду вкусили наши прародители, поддавшись искушению лукавого Змея. За что и были извержены из Рая: Адам – чтобы в поте лица добывать хлеб свой, Ева – в мучениях рожать детей своих. </a:t>
            </a: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122" name="Picture 2" descr="Картинка 15 из 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786742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«Яблоко раздора»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691082"/>
          </a:xfrm>
        </p:spPr>
        <p:txBody>
          <a:bodyPr/>
          <a:lstStyle/>
          <a:p>
            <a:r>
              <a:rPr lang="ru-RU" sz="2400" dirty="0" smtClean="0"/>
              <a:t>На свадьбе </a:t>
            </a:r>
            <a:r>
              <a:rPr lang="ru-RU" sz="2400" dirty="0" err="1" smtClean="0"/>
              <a:t>Пелея</a:t>
            </a:r>
            <a:r>
              <a:rPr lang="ru-RU" sz="2400" dirty="0" smtClean="0"/>
              <a:t> и морской нимфы Фетиды богиня раздора Эрида в отместку за то, что ее не пригласили, бросила среди гостей яблоко с надписью "Прекраснейшей". В спор за него вступили богини Гера, Афродита и Афина. Троянский царевич Парис был избран судьей в этом споре.  Парис вручил яблоко Афродите, которая пообещала ему помочь получить спартанскую царевну Елену. Похитив Елену, Парис увез ее в Трою, что послужило поводом к Троянской войне.</a:t>
            </a:r>
            <a:endParaRPr lang="en-US" sz="2400" dirty="0"/>
          </a:p>
        </p:txBody>
      </p:sp>
      <p:pic>
        <p:nvPicPr>
          <p:cNvPr id="6146" name="Picture 2" descr="Картинка 11 из 6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1407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14290"/>
            <a:ext cx="8382000" cy="5348310"/>
          </a:xfrm>
        </p:spPr>
        <p:txBody>
          <a:bodyPr/>
          <a:lstStyle/>
          <a:p>
            <a:r>
              <a:rPr lang="ru-RU" dirty="0" smtClean="0"/>
              <a:t>Согласно древнегреческому мифу о Геракле, самым трудным его подвигом на службе у </a:t>
            </a:r>
            <a:r>
              <a:rPr lang="ru-RU" dirty="0" err="1" smtClean="0"/>
              <a:t>Эврисфея</a:t>
            </a:r>
            <a:r>
              <a:rPr lang="ru-RU" dirty="0" smtClean="0"/>
              <a:t> был последний, двенадцатый подвиг: он должен был найти на краю земли золотое дерево, охранявшееся  звонкоголосыми Гесперидами вместе со стоглавым драконом,  никогда не смыкавшим глаз сном, и добыть три золотых яблока.  </a:t>
            </a:r>
            <a:endParaRPr lang="ru-RU" dirty="0"/>
          </a:p>
        </p:txBody>
      </p:sp>
      <p:pic>
        <p:nvPicPr>
          <p:cNvPr id="3074" name="Picture 2" descr="Картинка 10 из 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159" y="285728"/>
            <a:ext cx="7802931" cy="625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Одно из величайших научных открытий нового времени, по легенде, тоже связано с яблоком. Считается, что Ньютон пришел к закону всемирного тяготения, обратив внимание на яблоко, упавшее с ветки, и впервые задумавшись над тем, почему, собственно, предметы падают вниз.</a:t>
            </a:r>
            <a:endParaRPr lang="ru-RU" dirty="0"/>
          </a:p>
        </p:txBody>
      </p:sp>
      <p:pic>
        <p:nvPicPr>
          <p:cNvPr id="2052" name="Picture 4" descr="Картинка 12 из 7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95902" cy="4485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У русских, как и у некоторых других народов, есть мифы о </a:t>
            </a:r>
            <a:r>
              <a:rPr lang="ru-RU" sz="2800" dirty="0" err="1" smtClean="0"/>
              <a:t>молодильных</a:t>
            </a:r>
            <a:r>
              <a:rPr lang="ru-RU" sz="2800" dirty="0" smtClean="0"/>
              <a:t> яблоках. По преданию, этим сказочным плодам часто сопутствовала живая вода. За тридевять земель, в тридесятом царстве есть сад с </a:t>
            </a:r>
            <a:r>
              <a:rPr lang="ru-RU" sz="2800" dirty="0" err="1" smtClean="0"/>
              <a:t>молодильными</a:t>
            </a:r>
            <a:r>
              <a:rPr lang="ru-RU" sz="2800" dirty="0" smtClean="0"/>
              <a:t> яблоками и колодец с живой водой. Если съесть старику это яблоко – помолодеет, а слепцу умыть глаза водой из колодца – будет видеть...</a:t>
            </a:r>
            <a:endParaRPr lang="ru-RU" sz="2800" dirty="0"/>
          </a:p>
        </p:txBody>
      </p:sp>
      <p:pic>
        <p:nvPicPr>
          <p:cNvPr id="1026" name="Picture 2" descr="Картинка 10 из 49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1978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57232"/>
            <a:ext cx="8382000" cy="5643602"/>
          </a:xfrm>
        </p:spPr>
        <p:txBody>
          <a:bodyPr/>
          <a:lstStyle/>
          <a:p>
            <a:r>
              <a:rPr lang="ru-RU" dirty="0" smtClean="0"/>
              <a:t>На Руси девушки гадали на яблоках о будущей любви. А в народе существует легенда, что яблоки обладают особой силой исполнения желаний в праздник Преображения Господня, отмечаемый 19 августа. В народе он зовется Яблочным Спасом, поскольку именно в этот день на Руси было принято срывать и освящать яблоки и другие фрукты нового урожая.</a:t>
            </a:r>
            <a:endParaRPr lang="ru-RU" dirty="0"/>
          </a:p>
        </p:txBody>
      </p:sp>
      <p:pic>
        <p:nvPicPr>
          <p:cNvPr id="20482" name="Picture 2" descr="Картинка 8 из 736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67" y="928670"/>
            <a:ext cx="845210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0042"/>
            <a:ext cx="8382000" cy="928694"/>
          </a:xfrm>
        </p:spPr>
        <p:txBody>
          <a:bodyPr/>
          <a:lstStyle/>
          <a:p>
            <a:r>
              <a:rPr lang="ru-RU" sz="4000" b="1" dirty="0" smtClean="0"/>
              <a:t>Польза яблок для здоровья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2984"/>
            <a:ext cx="8382000" cy="4419616"/>
          </a:xfrm>
        </p:spPr>
        <p:txBody>
          <a:bodyPr/>
          <a:lstStyle/>
          <a:p>
            <a:r>
              <a:rPr lang="ru-RU" dirty="0" smtClean="0"/>
              <a:t>Яблоки способствуют нормализации деятельности желудочно-кишечного тракта и пищеварительной системы, а также </a:t>
            </a:r>
            <a:r>
              <a:rPr lang="ru-RU" dirty="0" smtClean="0"/>
              <a:t>применяются для </a:t>
            </a:r>
            <a:r>
              <a:rPr lang="ru-RU" dirty="0" smtClean="0"/>
              <a:t>повышения аппетита.</a:t>
            </a:r>
          </a:p>
          <a:p>
            <a:r>
              <a:rPr lang="ru-RU" dirty="0" smtClean="0"/>
              <a:t>В составе яблок содержится от 5 до 50 </a:t>
            </a:r>
            <a:r>
              <a:rPr lang="ru-RU" dirty="0" err="1" smtClean="0"/>
              <a:t>мг%</a:t>
            </a:r>
            <a:r>
              <a:rPr lang="ru-RU" dirty="0" smtClean="0"/>
              <a:t> </a:t>
            </a:r>
            <a:r>
              <a:rPr lang="ru-RU" dirty="0" err="1" smtClean="0"/>
              <a:t>хлорогеновой</a:t>
            </a:r>
            <a:r>
              <a:rPr lang="ru-RU" dirty="0" smtClean="0"/>
              <a:t> кислоты, которая способствует выведению из организма щавелевой кислоты и, кроме того, нормальной деятельности печени.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2852"/>
            <a:ext cx="8382000" cy="6215106"/>
          </a:xfrm>
        </p:spPr>
        <p:txBody>
          <a:bodyPr/>
          <a:lstStyle/>
          <a:p>
            <a:r>
              <a:rPr lang="ru-RU" sz="2100" dirty="0" smtClean="0">
                <a:solidFill>
                  <a:schemeClr val="accent5">
                    <a:lumMod val="10000"/>
                  </a:schemeClr>
                </a:solidFill>
              </a:rPr>
              <a:t>Яблоки снижают уровень холестерина в крови из-за содержания пектина и соответствующих волокон. Одно яблоко с кожурой содержит 3,5 гр. волокон, т.е. более 10% суточной нормы волокон, необходимых организму. В яблоке без кожуры содержится 2,7 гр. волокон. Нерастворимые молекулы волокон прикрепляются к холестерину и способствуют выводу его из организма, тем самым, уменьшая риск закупорки сосудов, возникновения сердечных приступов. Яблоки содержат растворимые волокна называемые пектинами, которые помогают связывать и выводить излишек холестерина, образующегося в печени. Кожура яблока содержит большое количество антиоксиданта </a:t>
            </a:r>
            <a:r>
              <a:rPr lang="ru-RU" sz="2100" dirty="0" err="1" smtClean="0">
                <a:solidFill>
                  <a:schemeClr val="accent5">
                    <a:lumMod val="10000"/>
                  </a:schemeClr>
                </a:solidFill>
              </a:rPr>
              <a:t>кверцетина</a:t>
            </a:r>
            <a:r>
              <a:rPr lang="ru-RU" sz="2100" dirty="0" smtClean="0">
                <a:solidFill>
                  <a:schemeClr val="accent5">
                    <a:lumMod val="10000"/>
                  </a:schemeClr>
                </a:solidFill>
              </a:rPr>
              <a:t>, который вместе с витамином С мешает свободным радикалам оказывать вредное воздействие на организм. Благодаря пектину яблоко также приобретает часть своей защитной силы. Пектин способен связывать поступающие в организм вредные вещества, такие как свинец и мышьяк, и выводить их из организма</a:t>
            </a:r>
            <a:r>
              <a:rPr lang="ru-RU" sz="2100" dirty="0" smtClean="0">
                <a:solidFill>
                  <a:schemeClr val="accent5">
                    <a:lumMod val="10000"/>
                  </a:schemeClr>
                </a:solidFill>
              </a:rPr>
              <a:t>.</a:t>
            </a:r>
            <a:endParaRPr lang="ru-RU" sz="21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Яблоки.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Яблоки.</Template>
  <TotalTime>46</TotalTime>
  <Words>532</Words>
  <Application>Microsoft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Яблоки.</vt:lpstr>
      <vt:lpstr>Наливные яблочки.</vt:lpstr>
      <vt:lpstr>Легенды и мифы о яблоках.</vt:lpstr>
      <vt:lpstr>«Яблоко раздора»</vt:lpstr>
      <vt:lpstr>Слайд 4</vt:lpstr>
      <vt:lpstr>Слайд 5</vt:lpstr>
      <vt:lpstr>Слайд 6</vt:lpstr>
      <vt:lpstr>Слайд 7</vt:lpstr>
      <vt:lpstr>Польза яблок для здоровья </vt:lpstr>
      <vt:lpstr>Слайд 9</vt:lpstr>
      <vt:lpstr>Наши яблочки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Наливные яблочки.</dc:title>
  <dc:subject>Анимированный шаблон для презентаций</dc:subject>
  <dc:creator>User</dc:creator>
  <cp:keywords/>
  <dc:description>http://freeppt.ru/ - Презентации по культуре и искусству, шаблоны PowerPoint.</dc:description>
  <cp:lastModifiedBy>User</cp:lastModifiedBy>
  <cp:revision>6</cp:revision>
  <dcterms:created xsi:type="dcterms:W3CDTF">2012-09-05T18:44:24Z</dcterms:created>
  <dcterms:modified xsi:type="dcterms:W3CDTF">2012-09-05T19:30:35Z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