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93" r:id="rId10"/>
    <p:sldId id="257" r:id="rId11"/>
    <p:sldId id="259" r:id="rId12"/>
    <p:sldId id="260" r:id="rId13"/>
    <p:sldId id="263" r:id="rId14"/>
    <p:sldId id="261" r:id="rId15"/>
    <p:sldId id="285" r:id="rId16"/>
    <p:sldId id="286" r:id="rId17"/>
    <p:sldId id="287" r:id="rId18"/>
    <p:sldId id="284" r:id="rId19"/>
    <p:sldId id="269" r:id="rId20"/>
    <p:sldId id="270" r:id="rId21"/>
    <p:sldId id="271" r:id="rId22"/>
    <p:sldId id="273" r:id="rId23"/>
    <p:sldId id="288" r:id="rId24"/>
    <p:sldId id="281" r:id="rId25"/>
    <p:sldId id="282" r:id="rId26"/>
    <p:sldId id="283" r:id="rId27"/>
    <p:sldId id="289" r:id="rId28"/>
    <p:sldId id="258" r:id="rId29"/>
    <p:sldId id="290" r:id="rId30"/>
    <p:sldId id="291" r:id="rId31"/>
    <p:sldId id="294" r:id="rId32"/>
    <p:sldId id="265" r:id="rId33"/>
    <p:sldId id="267" r:id="rId34"/>
    <p:sldId id="295" r:id="rId35"/>
    <p:sldId id="274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F072-62A3-4D0C-8987-1D7DCD35D8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4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6937B-3FD9-475C-A0AA-EC20AA72E6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4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B75D-D084-4E60-8822-909F9C1408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6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A65F-7B04-453E-ADD7-3B8EF0F6E3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8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5B19-3798-43FD-A1FA-1557AE69B7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0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A8FF-8C2E-4D50-AA32-18D4D9648B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1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C146-3780-4209-9EDF-F7C7D087CE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716F4-BB4B-479C-BB26-9B4BD4163E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7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9F12-D721-47C2-A980-E2AB30D12A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6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F7759-D4A6-4FA9-B79B-FE9BC64CC87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91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CD83C-6324-4091-A15D-336735F48E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52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202A-2C25-48B1-ACCC-F15E9260572A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D6188-E543-48DD-BAA5-FAE4580F6218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2155-F619-407E-8B59-0E21CED3F09E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ECEA4-A5FE-49AE-A16E-9844A42DD19A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21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388A-FC87-47D8-ADBB-5A43443C594C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7785-EB03-410B-BBF4-942CFFDBD21F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47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CFBC-5EF0-4F43-97BB-412999591D0D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0872-949F-4FD5-B3D9-5D6FFB5F077A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52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8A8E-EA1B-4C9E-8BC2-DD527ACAE812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EDD81-AFB3-43F3-88D2-52183C3B293F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37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8A03-20D2-4DF9-B3D9-C1C3F4DA8648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EBBB-EBFC-4C53-979B-E626153857FA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66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BA4F-47F8-43B3-9F51-D3E740D5FF9C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F692-EBF3-40B8-887A-8F5FEDE7E5F9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7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6D90-B152-4141-B47A-FC03CF5C479F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70117-0F6A-4CAB-9723-561EEC7B3645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7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6B185-4F57-4A25-A34E-408DFBB4DC5C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0F5C-20FD-45C2-BA15-0AEEE42F9F90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21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5765-5D45-4357-9D86-C1B4EE028487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103F-54A4-42FE-8C60-751E3F743FBF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88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B9CA-D92E-4FC9-8D48-270581192160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F528-81D3-4556-BDAB-41B794E4534F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47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8E813B-7BD1-4EAC-9308-1D7D7119D0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B2B25-DD07-443A-B33C-A1F2CD0473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61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510A0-0E38-4D00-BE50-FC950556F4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2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C6DE6-12AD-4716-B26A-575A7697E9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6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CCE0-E04F-4956-877D-B7499339E5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06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78940-4BBD-40FE-BAAA-38F23DD5244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8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49D79-E9A2-48A2-A4F5-E2E938E88A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87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905E-290A-4482-A5AE-584C6CF31D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35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E48F-B50F-40AE-92E8-C9255E9B2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1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D15EC-1E78-4696-AF43-5D1E067EED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8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9BCF-8195-4DEB-BB36-90AC64EBCD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57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C2BC05-29D4-4889-86A5-75A0E8311B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AE2CD-0975-48B2-A33F-2C4B6F05F0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93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D949C-A894-439F-BF65-79598F8312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42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EF926-4193-47A0-92CA-FC26827DEC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20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518C-60F4-4792-B08C-8B96A03A26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0BA32-5A5F-425F-903E-C07EE44572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10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5F9DD-B292-475D-80E3-0027B16006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84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87253-0B0E-4137-A265-C46B4ECD2C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42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DD1A1-94C0-4E71-A898-0C5EB841A6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01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F8E6B-13B9-4882-9DD7-E13BAA4B59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75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79930-03ED-466E-B118-DD58A72DF7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0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0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76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09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2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16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79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38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98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2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38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148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9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71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753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40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47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46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483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5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5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44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2158-A33F-4B44-A40C-E7FA156E09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60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E7314-DEB5-49EC-B9D0-DAC8C060A2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A749A-A2D3-4DC6-989F-EC93ED6F07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925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4F2BE-2C6D-49D7-A388-4527719BFA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9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CBD8-3396-44EC-86B7-A4C9A7606F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96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08675-853E-46F5-A330-251C3696B3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599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F2378-7C1A-4E6A-84FE-4974293009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10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862C8-F919-455A-91A8-A72D133B4F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997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A6E1A-833E-482C-8DB0-74DF323C9A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588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6F275-B40E-4854-B9BA-07209FE89D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656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AE2F-CE0A-4F45-945A-3C493DD88C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877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D0B5-E345-4B32-89AB-D96E0AC55950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C6A3-70BE-45E1-B32D-D45DB560086A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8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2AE-69B2-43A5-B8A3-C88311637652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158F-9260-4BCF-B5EA-F8E68814BCE0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516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8AA7-D682-43D7-B54D-5A0DD523DD8C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33DA-7369-4A30-8170-5DBCE1892312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103-036E-4664-8B40-4343B0689B0E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1B00-E7E8-495F-B498-DD4D7244F9CF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69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5608-72ED-4A68-BD68-D3ED2A0C5BAE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1B6A-E526-4638-BCA5-68F1A2A95C42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099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8712-8D02-4436-BD12-30A6CB800B5E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67FD-AC05-40C5-B688-45D5A6135B3A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537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3D23-3845-4E93-901B-2663FD50DB9F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2043-9CC0-4DCF-BE54-519B2AB992CB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46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D659-1AB8-4977-917F-7CC90E99E5C6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C804-F1BE-493B-9CDD-58BEE1A9370B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78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F64C-F7A2-4A40-AC72-8AC180C1BEC2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6809-6637-40AE-A1D3-999215EB7633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665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7CCA-F2DB-4A0D-BF18-4FAFCC9A45A3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6783-42A8-4E36-8911-B06B463A013D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76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7884-AF25-4842-9C54-119C0ECC9A92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7144-4B5D-459E-A5D9-9BBD48F5818A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B8F5E-3A55-43B7-B920-1219AE69401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C5BDC9-B5BD-453D-80DB-B831331B0EDA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B949-0B85-424E-ABBF-6FB56E3BB3E2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C3CC50-5FFE-4C63-9CA9-E736B3C42D6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83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43248C-0382-4817-A8FD-B916269AAD7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37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29.08.2012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0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>
                <a:solidFill>
                  <a:srgbClr val="000000"/>
                </a:solidFill>
              </a:rPr>
              <a:pPr/>
              <a:t>8/29/2012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3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A054E2-E1AD-42A3-B199-9882AEE204A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A900DA-998D-42FA-9FE4-67D6353E6088}" type="datetimeFigureOut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29.08.2012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5EB2B-A871-4713-A488-983A2B932BC6}" type="slidenum">
              <a:rPr lang="ru-RU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500438"/>
            <a:ext cx="46434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89" y="476672"/>
            <a:ext cx="6120680" cy="36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356992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ПЕРЕМЕНА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157592" cy="335699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РУССКОГО ЯЗЫКА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3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247255"/>
            <a:ext cx="67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Заполните </a:t>
            </a:r>
            <a:r>
              <a:rPr lang="ru-RU" sz="2400" dirty="0"/>
              <a:t>таблицу:</a:t>
            </a:r>
          </a:p>
        </p:txBody>
      </p:sp>
      <p:pic>
        <p:nvPicPr>
          <p:cNvPr id="5" name="Рисунок 4" descr="Задание по уроку русского язы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15" y="3412120"/>
            <a:ext cx="8568952" cy="2825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2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4482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Викторина.</a:t>
            </a:r>
          </a:p>
          <a:p>
            <a:endParaRPr lang="ru-RU" sz="2400" dirty="0"/>
          </a:p>
          <a:p>
            <a:r>
              <a:rPr lang="ru-RU" sz="2400" dirty="0"/>
              <a:t>1</a:t>
            </a:r>
            <a:r>
              <a:rPr lang="ru-RU" sz="2400" dirty="0" smtClean="0"/>
              <a:t>. Что </a:t>
            </a:r>
            <a:r>
              <a:rPr lang="ru-RU" sz="2400" dirty="0"/>
              <a:t>есть у каждого слова, растения и уравнения</a:t>
            </a:r>
            <a:r>
              <a:rPr lang="ru-RU" sz="2400" dirty="0" smtClean="0"/>
              <a:t>?</a:t>
            </a:r>
          </a:p>
          <a:p>
            <a:endParaRPr lang="ru-RU" sz="2400" dirty="0"/>
          </a:p>
          <a:p>
            <a:r>
              <a:rPr lang="ru-RU" sz="2400" dirty="0"/>
              <a:t>2</a:t>
            </a:r>
            <a:r>
              <a:rPr lang="ru-RU" sz="2400" dirty="0" smtClean="0"/>
              <a:t>. Какие </a:t>
            </a:r>
            <a:r>
              <a:rPr lang="ru-RU" sz="2400" dirty="0"/>
              <a:t>прилагательные русского языка в математике становятся именами существительными </a:t>
            </a:r>
            <a:r>
              <a:rPr lang="ru-RU" sz="2400" dirty="0" smtClean="0"/>
              <a:t>?</a:t>
            </a:r>
          </a:p>
          <a:p>
            <a:endParaRPr lang="ru-RU" sz="2400" dirty="0"/>
          </a:p>
          <a:p>
            <a:r>
              <a:rPr lang="ru-RU" sz="2400" dirty="0" smtClean="0"/>
              <a:t>3. Какая </a:t>
            </a:r>
            <a:r>
              <a:rPr lang="ru-RU" sz="2400" dirty="0"/>
              <a:t>цифра в русском языке является глаголом повелительного наклонения единственного числа ?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4. С </a:t>
            </a:r>
            <a:r>
              <a:rPr lang="ru-RU" sz="2400" dirty="0"/>
              <a:t>буквой "и" </a:t>
            </a:r>
            <a:r>
              <a:rPr lang="ru-RU" sz="2400" dirty="0" smtClean="0"/>
              <a:t>- это </a:t>
            </a:r>
            <a:r>
              <a:rPr lang="ru-RU" sz="2400" dirty="0"/>
              <a:t>глагол русского языка настоящего времени, являющийся синонимом глагола "движет". С буквой "е" - это существительное, обозначающее сторону треугольника.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3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5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700808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Продолжите </a:t>
            </a:r>
            <a:r>
              <a:rPr lang="ru-RU" sz="3200" dirty="0"/>
              <a:t>последовательность</a:t>
            </a:r>
            <a:r>
              <a:rPr lang="ru-RU" sz="3200" dirty="0" smtClean="0"/>
              <a:t>:</a:t>
            </a:r>
          </a:p>
          <a:p>
            <a:endParaRPr lang="ru-RU" sz="3200" dirty="0"/>
          </a:p>
          <a:p>
            <a:pPr algn="ctr"/>
            <a:r>
              <a:rPr lang="ru-RU" sz="3200" b="1" i="1" dirty="0" smtClean="0"/>
              <a:t>н </a:t>
            </a:r>
            <a:r>
              <a:rPr lang="ru-RU" sz="3200" b="1" i="1" dirty="0"/>
              <a:t>,  о ,  д ,  т , … </a:t>
            </a:r>
            <a:endParaRPr lang="ru-RU" sz="3200" b="1" i="1" dirty="0" smtClean="0"/>
          </a:p>
          <a:p>
            <a:pPr algn="ctr"/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1025" y="4149080"/>
            <a:ext cx="6421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ОТВЕТ:</a:t>
            </a:r>
          </a:p>
          <a:p>
            <a:pPr algn="ctr"/>
            <a:r>
              <a:rPr lang="ru-RU" sz="3200" b="1" dirty="0" smtClean="0"/>
              <a:t>н </a:t>
            </a:r>
            <a:r>
              <a:rPr lang="ru-RU" sz="3200" b="1" dirty="0"/>
              <a:t>,  о ,  д ,  т ,  ч ,  п ,  ш ,  с ,  в ,  д , …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4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75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356992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ПЕРЕМЕНА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>
            <a:lum bright="-6000" contrast="-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-127000"/>
            <a:ext cx="6985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8165" y="2780928"/>
            <a:ext cx="7365504" cy="3356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УРОК</a:t>
            </a:r>
            <a:r>
              <a:rPr kumimoji="0" lang="en-US" sz="10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10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10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ИСТОРИИ</a:t>
            </a:r>
            <a:endParaRPr kumimoji="0" lang="ru-RU" sz="10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2867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-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465949" y="41379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ВИКТОРИНА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19203"/>
            <a:ext cx="84969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1.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Петр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Первый хорошо знал адицию, субстракцию, мультипликацию и дивизию. В его времена эти действия знали далеко не все, и Петр настойчиво заставлял изучать это своих сподвижников. Сейчас это знает каждый школьник. Как он это называет?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Что на Руси раньше называли " ломаными числами"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?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3.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Сколько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подвигов совершил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Геракл?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4.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какой науке Цицерон сказал: " Греки изучали её, чтобы познать мир, а римляне -для того, чтобы измерять земельные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участки«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5.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Летописец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сообщает, что строительство Успенского Собора в Кремле велось "в кружало и а правило". К помощи каких инструментов прибегли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мастера?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6.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Почему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 Египте строители пирамид использовали веревку с 12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узелками?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087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 cstate="email">
            <a:lum bright="-6000" contrast="-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effectLst/>
              </a:rPr>
              <a:t>ЗАДАЧА</a:t>
            </a:r>
            <a:endParaRPr lang="ru-RU" dirty="0">
              <a:solidFill>
                <a:srgbClr val="FFFFFF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2611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 XV в. суммарная площадь Пскова, Великого Новгорода и Нижнего Новгорода была 940 га, из которых 11/47 составляла площадь Пскова. Вычислите площадь каждого из этих трех городов, если известно, что Нижний Новгород имел площадь на 100 га меньше, чем Новгород Великий.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65313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ОТВЕТ: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Псков – 220 га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Великий Новгород – 410 га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Нижний Новгород – 310 га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159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356992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ПЕРЕМЕНА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352928" cy="2304256"/>
          </a:xfrm>
        </p:spPr>
        <p:txBody>
          <a:bodyPr>
            <a:noAutofit/>
          </a:bodyPr>
          <a:lstStyle/>
          <a:p>
            <a:r>
              <a:rPr lang="ru-RU" sz="10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УРОК</a:t>
            </a:r>
            <a:r>
              <a:rPr lang="en-US" sz="10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10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10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10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38097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717032"/>
            <a:ext cx="7365504" cy="3356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УРОК</a:t>
            </a:r>
            <a:r>
              <a:rPr kumimoji="0" lang="en-US" sz="7200" b="1" i="0" u="none" strike="noStrike" kern="120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7200" b="1" i="0" u="none" strike="noStrike" kern="120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ИНФОРМАТИКИ</a:t>
            </a:r>
            <a:endParaRPr kumimoji="0" lang="ru-RU" sz="72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51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 bwMode="auto">
          <a:xfrm>
            <a:off x="19093" y="928670"/>
            <a:ext cx="885698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известного русского поэта есть такие строки " Мы почитаем всех 0 , а единицами - себя". Кто, таким образом, воспевал числа двоичной системы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Как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назывался прибор , используемый для арифметических вычислений в Др. Греции,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Риме?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Что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больше - сумма арабских цифр или их произведение?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Какая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дробь находится между каникулами?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Где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находится ноль в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любом городе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Какая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система счисления используется в ЭВМ: бинарная или двоичная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Если бы осьминог умел считать, какую систему счисления он выбрал бы?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Почему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кошки очень любят лизать руки программистам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Что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нужно сделать, если при загрузке компьютер не видит мышь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Что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такое «подмышка» на компьютерном языке?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Излюбленное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мясное блюдо всех программистов - это ... </a:t>
            </a:r>
          </a:p>
        </p:txBody>
      </p:sp>
    </p:spTree>
    <p:extLst>
      <p:ext uri="{BB962C8B-B14F-4D97-AF65-F5344CB8AC3E}">
        <p14:creationId xmlns:p14="http://schemas.microsoft.com/office/powerpoint/2010/main" val="24972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18" y="980728"/>
            <a:ext cx="3960000" cy="1042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477" y="980729"/>
            <a:ext cx="3960000" cy="1042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17" y="2132856"/>
            <a:ext cx="3960001" cy="1222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477" y="2134792"/>
            <a:ext cx="3960000" cy="1220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18" y="3518146"/>
            <a:ext cx="3960000" cy="1511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8224" y="5085184"/>
            <a:ext cx="3960000" cy="1509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477" y="3518146"/>
            <a:ext cx="3960000" cy="1511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052774"/>
            <a:ext cx="3960000" cy="1531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052774"/>
            <a:ext cx="3960000" cy="1614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092" y="2780922"/>
            <a:ext cx="3960000" cy="1721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0675" y="2780922"/>
            <a:ext cx="3960000" cy="1721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0695" y="4660326"/>
            <a:ext cx="4320000" cy="1651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4773216" cy="263691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МУЗЫКИ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0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71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ВОПРОСЫ МУЗЫКАЛЬНЫЕ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3960440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Без </a:t>
            </a:r>
            <a:r>
              <a:rPr lang="ru-RU" sz="2400" dirty="0">
                <a:latin typeface="Times New Roman"/>
                <a:ea typeface="Times New Roman"/>
              </a:rPr>
              <a:t>чего не могут обойтись охотники, барабанщики и </a:t>
            </a:r>
            <a:r>
              <a:rPr lang="ru-RU" sz="2400" dirty="0" smtClean="0">
                <a:latin typeface="Times New Roman"/>
                <a:ea typeface="Times New Roman"/>
              </a:rPr>
              <a:t>математики?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4813229"/>
            <a:ext cx="3635896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Люди </a:t>
            </a:r>
            <a:r>
              <a:rPr lang="ru-RU" sz="2400" dirty="0">
                <a:latin typeface="Times New Roman"/>
                <a:ea typeface="Times New Roman"/>
              </a:rPr>
              <a:t>какой профессии постоянно смотрят на 5 параллельных линий ?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1811" y="1035815"/>
            <a:ext cx="2430952" cy="243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677" y="1035815"/>
            <a:ext cx="2265040" cy="22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98280"/>
            <a:ext cx="2476500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3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 rot="-1180719">
            <a:off x="476250" y="3294063"/>
            <a:ext cx="6338888" cy="2041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молодцы!</a:t>
            </a:r>
          </a:p>
        </p:txBody>
      </p:sp>
      <p:sp>
        <p:nvSpPr>
          <p:cNvPr id="32772" name="Прямоугольник 6"/>
          <p:cNvSpPr>
            <a:spLocks noChangeArrowheads="1"/>
          </p:cNvSpPr>
          <p:nvPr/>
        </p:nvSpPr>
        <p:spPr bwMode="auto">
          <a:xfrm>
            <a:off x="208233" y="1124744"/>
            <a:ext cx="56538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С тех пор, как существует мирозданье,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Такого нет, кто б не нуждался в знанье.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Какой мы не возьмем язык и век -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Times New Roman"/>
                <a:ea typeface="Times New Roman"/>
              </a:rPr>
              <a:t>Всегда стремился к знанью человек… 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7" descr="шарики сердеч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938" y="1071563"/>
            <a:ext cx="2786062" cy="5786437"/>
          </a:xfrm>
        </p:spPr>
      </p:pic>
    </p:spTree>
    <p:extLst>
      <p:ext uri="{BB962C8B-B14F-4D97-AF65-F5344CB8AC3E}">
        <p14:creationId xmlns:p14="http://schemas.microsoft.com/office/powerpoint/2010/main" val="1148932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356992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ПЕРЕМЕНА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9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88035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Если ты в жизни, хотя на мгновенье </a:t>
            </a:r>
          </a:p>
          <a:p>
            <a:r>
              <a:rPr lang="ru-RU" sz="2000" b="1" dirty="0"/>
              <a:t>Истину в сердце своём ощутил, </a:t>
            </a:r>
          </a:p>
          <a:p>
            <a:r>
              <a:rPr lang="ru-RU" sz="2000" b="1" dirty="0"/>
              <a:t>Если луч правды сквозь мрак и сомненье </a:t>
            </a:r>
          </a:p>
          <a:p>
            <a:r>
              <a:rPr lang="ru-RU" sz="2000" b="1" dirty="0"/>
              <a:t>Ярким сияньем твой путь озарил: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/>
              <a:t>Чтобы в решеньи своём неизменном </a:t>
            </a:r>
          </a:p>
          <a:p>
            <a:r>
              <a:rPr lang="ru-RU" sz="2000" b="1" dirty="0"/>
              <a:t>Рок ни назначил тебе </a:t>
            </a:r>
            <a:r>
              <a:rPr lang="ru-RU" sz="2000" b="1" dirty="0" smtClean="0"/>
              <a:t>впереди, </a:t>
            </a:r>
            <a:endParaRPr lang="ru-RU" sz="2000" b="1" dirty="0"/>
          </a:p>
          <a:p>
            <a:r>
              <a:rPr lang="ru-RU" sz="2000" b="1" dirty="0"/>
              <a:t>Память об этом мгновеньи священном </a:t>
            </a:r>
          </a:p>
          <a:p>
            <a:r>
              <a:rPr lang="ru-RU" sz="2000" b="1" dirty="0"/>
              <a:t>Вечно храни, как святыню, в </a:t>
            </a:r>
            <a:r>
              <a:rPr lang="ru-RU" sz="2000" b="1" dirty="0" smtClean="0"/>
              <a:t>груди.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sz="2000" b="1" dirty="0"/>
              <a:t>Тучи сберутся громадой нестройной, </a:t>
            </a:r>
          </a:p>
          <a:p>
            <a:r>
              <a:rPr lang="ru-RU" sz="2000" b="1" dirty="0"/>
              <a:t>Небо покроется чёрною мглой, </a:t>
            </a:r>
          </a:p>
          <a:p>
            <a:r>
              <a:rPr lang="ru-RU" sz="2000" b="1" dirty="0"/>
              <a:t>С ясной решимостью, и с </a:t>
            </a:r>
            <a:r>
              <a:rPr lang="ru-RU" sz="2000" b="1" dirty="0" smtClean="0"/>
              <a:t>верой </a:t>
            </a:r>
            <a:r>
              <a:rPr lang="ru-RU" sz="2000" b="1" dirty="0"/>
              <a:t>спокойной </a:t>
            </a:r>
          </a:p>
          <a:p>
            <a:r>
              <a:rPr lang="ru-RU" sz="2000" b="1" dirty="0"/>
              <a:t>Бурю ты встреть и померься с грозой.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74360"/>
            <a:ext cx="3286125" cy="4000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4380" y="4895582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Софья Ковалевская</a:t>
            </a:r>
          </a:p>
        </p:txBody>
      </p:sp>
    </p:spTree>
    <p:extLst>
      <p:ext uri="{BB962C8B-B14F-4D97-AF65-F5344CB8AC3E}">
        <p14:creationId xmlns:p14="http://schemas.microsoft.com/office/powerpoint/2010/main" val="10574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88640"/>
            <a:ext cx="2088232" cy="2551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1183" y="2979596"/>
            <a:ext cx="189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М.Ю.Лермонтов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2853"/>
            <a:ext cx="3141712" cy="2356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7102" y="2771636"/>
            <a:ext cx="173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Льюис Кэрролл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119" y="3140968"/>
            <a:ext cx="2213992" cy="2951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15936" y="6309332"/>
            <a:ext cx="127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Н.В. Гоголь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08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ВИКТОРИНА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14948"/>
            <a:ext cx="806489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/>
              <a:t>1. Назовите </a:t>
            </a:r>
            <a:r>
              <a:rPr lang="ru-RU" sz="2200" b="1" dirty="0"/>
              <a:t>имя известного поэта, математика, автора этих слов:"Яд, мудрецом тебе </a:t>
            </a:r>
            <a:r>
              <a:rPr lang="ru-RU" sz="2200" b="1" dirty="0" smtClean="0"/>
              <a:t>предложенный</a:t>
            </a:r>
            <a:r>
              <a:rPr lang="ru-RU" sz="2200" b="1" dirty="0"/>
              <a:t>,</a:t>
            </a:r>
            <a:r>
              <a:rPr lang="ru-RU" sz="2200" b="1" dirty="0" smtClean="0"/>
              <a:t> </a:t>
            </a:r>
            <a:r>
              <a:rPr lang="ru-RU" sz="2200" b="1" dirty="0"/>
              <a:t>прими, Из рук же дурака не принимай бальзама!" </a:t>
            </a:r>
          </a:p>
          <a:p>
            <a:pPr>
              <a:spcAft>
                <a:spcPts val="600"/>
              </a:spcAft>
            </a:pPr>
            <a:r>
              <a:rPr lang="ru-RU" sz="2200" b="1" dirty="0" smtClean="0"/>
              <a:t>2. Какой </a:t>
            </a:r>
            <a:r>
              <a:rPr lang="ru-RU" sz="2200" b="1" dirty="0"/>
              <a:t>русский писатель окончил физико-математический факультет</a:t>
            </a:r>
            <a:r>
              <a:rPr lang="ru-RU" sz="2200" b="1" dirty="0" smtClean="0"/>
              <a:t>?</a:t>
            </a:r>
            <a:endParaRPr lang="ru-RU" sz="2200" b="1" dirty="0"/>
          </a:p>
          <a:p>
            <a:pPr>
              <a:spcAft>
                <a:spcPts val="600"/>
              </a:spcAft>
            </a:pPr>
            <a:r>
              <a:rPr lang="ru-RU" sz="2200" b="1" dirty="0" smtClean="0"/>
              <a:t>3. В </a:t>
            </a:r>
            <a:r>
              <a:rPr lang="ru-RU" sz="2200" b="1" dirty="0"/>
              <a:t>сказке "Конек-горбунок" мы встречаем следующие слова:"Приезжаю - тьма народу! Ну ни выходу, ни входу!". Сколько было народа</a:t>
            </a:r>
            <a:r>
              <a:rPr lang="ru-RU" sz="2200" b="1" dirty="0" smtClean="0"/>
              <a:t>?</a:t>
            </a:r>
            <a:endParaRPr lang="ru-RU" sz="2200" b="1" dirty="0"/>
          </a:p>
          <a:p>
            <a:pPr>
              <a:spcAft>
                <a:spcPts val="600"/>
              </a:spcAft>
            </a:pPr>
            <a:r>
              <a:rPr lang="ru-RU" sz="2200" b="1" dirty="0" smtClean="0"/>
              <a:t>4. Название </a:t>
            </a:r>
            <a:r>
              <a:rPr lang="ru-RU" sz="2200" b="1" dirty="0"/>
              <a:t>какой кривой является в то же время литературным термином</a:t>
            </a:r>
            <a:r>
              <a:rPr lang="ru-RU" sz="2200" b="1" dirty="0" smtClean="0"/>
              <a:t>?</a:t>
            </a:r>
            <a:endParaRPr lang="ru-RU" sz="2200" b="1" dirty="0"/>
          </a:p>
          <a:p>
            <a:pPr>
              <a:spcAft>
                <a:spcPts val="600"/>
              </a:spcAft>
            </a:pPr>
            <a:r>
              <a:rPr lang="ru-RU" sz="2200" b="1" dirty="0" smtClean="0"/>
              <a:t>5. Кто </a:t>
            </a:r>
            <a:r>
              <a:rPr lang="ru-RU" sz="2200" b="1" dirty="0"/>
              <a:t>из великих русских писателей составлял задачи по арифметике</a:t>
            </a:r>
            <a:r>
              <a:rPr lang="ru-RU" sz="2200" b="1" dirty="0" smtClean="0"/>
              <a:t>?</a:t>
            </a:r>
            <a:endParaRPr lang="ru-RU" sz="2200" b="1" dirty="0"/>
          </a:p>
          <a:p>
            <a:pPr>
              <a:spcAft>
                <a:spcPts val="600"/>
              </a:spcAft>
            </a:pPr>
            <a:r>
              <a:rPr lang="ru-RU" sz="2200" b="1" dirty="0" smtClean="0"/>
              <a:t>6. "</a:t>
            </a:r>
            <a:r>
              <a:rPr lang="ru-RU" sz="2200" b="1" dirty="0"/>
              <a:t>В математике есть своя красота, как в поэзии". Кто произнес эти слова, даже не любя </a:t>
            </a:r>
            <a:r>
              <a:rPr lang="ru-RU" sz="2200" b="1" dirty="0" smtClean="0"/>
              <a:t>математику?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544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356992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ПЕРЕМЕНА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35653" y="2167687"/>
            <a:ext cx="7365504" cy="3356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УРОК</a:t>
            </a:r>
            <a:r>
              <a:rPr kumimoji="0" lang="en-US" sz="7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7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7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ИНОСТРАННОГО ЯЗЫКА</a:t>
            </a:r>
            <a:endParaRPr kumimoji="0" lang="ru-RU" sz="72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06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ВИКТОРИНА</a:t>
            </a:r>
            <a:endParaRPr kumimoji="0" lang="ru-RU" sz="70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1. Переведите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на русский язык греческие слова - моно, ди, поли и латинские - уни, би,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мульти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2. Какая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цифра в переводе с латинского означает " никакая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"?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3. Скажите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по-гречески окружность, если для нас это часть страны, области, города, отдаленная от центра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4. У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греков это натянутая тетива , а у нас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5. Какая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математическая единица измерения в переводе с латинского обозначает "ступень, шаг, степень"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6. Какой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геометрический термин образовался от латинского слова "отвесный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"?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0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00063" y="1214438"/>
            <a:ext cx="52149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sz="2000" dirty="0"/>
              <a:t>Лучший попугай капитана Флинта изучил 52 слова на разных языках. Он знал 35 слов на английском, а 23 на французском. 16 слов он знал и на французском и на английском. Остальные слова он почерпнул из могучего русского языка. Сколько слов попугай произносил из русского языка?</a:t>
            </a:r>
          </a:p>
        </p:txBody>
      </p:sp>
      <p:pic>
        <p:nvPicPr>
          <p:cNvPr id="8" name="Рисунок 3" descr="попуг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3786188"/>
            <a:ext cx="4572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625" y="6858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Franklin Gothic Book" pitchFamily="34" charset="0"/>
              </a:rPr>
              <a:t>Ответ: 10 слов.</a:t>
            </a:r>
            <a:endParaRPr lang="ru-RU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06265"/>
            <a:ext cx="2273251" cy="357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70648" cy="9875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ЗАДАЧА</a:t>
            </a:r>
            <a:endParaRPr lang="ru-RU" sz="7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5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стория России">
  <a:themeElements>
    <a:clrScheme name="Сотрудничество 8">
      <a:dk1>
        <a:srgbClr val="000000"/>
      </a:dk1>
      <a:lt1>
        <a:srgbClr val="E2DDD4"/>
      </a:lt1>
      <a:dk2>
        <a:srgbClr val="000000"/>
      </a:dk2>
      <a:lt2>
        <a:srgbClr val="EFEBE3"/>
      </a:lt2>
      <a:accent1>
        <a:srgbClr val="F2F2F2"/>
      </a:accent1>
      <a:accent2>
        <a:srgbClr val="C4AD74"/>
      </a:accent2>
      <a:accent3>
        <a:srgbClr val="EEEBE6"/>
      </a:accent3>
      <a:accent4>
        <a:srgbClr val="000000"/>
      </a:accent4>
      <a:accent5>
        <a:srgbClr val="F7F7F7"/>
      </a:accent5>
      <a:accent6>
        <a:srgbClr val="B19C68"/>
      </a:accent6>
      <a:hlink>
        <a:srgbClr val="A46032"/>
      </a:hlink>
      <a:folHlink>
        <a:srgbClr val="8F8E73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История России">
  <a:themeElements>
    <a:clrScheme name="Сотрудничество 8">
      <a:dk1>
        <a:srgbClr val="000000"/>
      </a:dk1>
      <a:lt1>
        <a:srgbClr val="E2DDD4"/>
      </a:lt1>
      <a:dk2>
        <a:srgbClr val="000000"/>
      </a:dk2>
      <a:lt2>
        <a:srgbClr val="EFEBE3"/>
      </a:lt2>
      <a:accent1>
        <a:srgbClr val="F2F2F2"/>
      </a:accent1>
      <a:accent2>
        <a:srgbClr val="C4AD74"/>
      </a:accent2>
      <a:accent3>
        <a:srgbClr val="EEEBE6"/>
      </a:accent3>
      <a:accent4>
        <a:srgbClr val="000000"/>
      </a:accent4>
      <a:accent5>
        <a:srgbClr val="F7F7F7"/>
      </a:accent5>
      <a:accent6>
        <a:srgbClr val="B19C68"/>
      </a:accent6>
      <a:hlink>
        <a:srgbClr val="A46032"/>
      </a:hlink>
      <a:folHlink>
        <a:srgbClr val="8F8E73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3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876</Words>
  <Application>Microsoft Office PowerPoint</Application>
  <PresentationFormat>Экран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Тема Office</vt:lpstr>
      <vt:lpstr>Интернет</vt:lpstr>
      <vt:lpstr>Трек</vt:lpstr>
      <vt:lpstr>История России</vt:lpstr>
      <vt:lpstr>1_История России</vt:lpstr>
      <vt:lpstr>1_Тема Office</vt:lpstr>
      <vt:lpstr>Тема3</vt:lpstr>
      <vt:lpstr>1_Интернет</vt:lpstr>
      <vt:lpstr>1_Трек</vt:lpstr>
      <vt:lpstr>Презентация PowerPoint</vt:lpstr>
      <vt:lpstr>УРОК  ЛИТЕРАТУРЫ</vt:lpstr>
      <vt:lpstr>Презентация PowerPoint</vt:lpstr>
      <vt:lpstr>Презентация PowerPoint</vt:lpstr>
      <vt:lpstr>ВИКТОРИНА</vt:lpstr>
      <vt:lpstr>ПЕРЕМЕНА !</vt:lpstr>
      <vt:lpstr>Презентация PowerPoint</vt:lpstr>
      <vt:lpstr>Презентация PowerPoint</vt:lpstr>
      <vt:lpstr>ЗАДАЧА</vt:lpstr>
      <vt:lpstr>ПЕРЕМЕНА !</vt:lpstr>
      <vt:lpstr>УРОК  РУССКОГО ЯЗЫКА</vt:lpstr>
      <vt:lpstr>ЗАДАНИЕ 2</vt:lpstr>
      <vt:lpstr>ЗАДАНИЕ 3</vt:lpstr>
      <vt:lpstr>ЗАДАНИЕ 4</vt:lpstr>
      <vt:lpstr>ПЕРЕМЕНА !</vt:lpstr>
      <vt:lpstr>Презентация PowerPoint</vt:lpstr>
      <vt:lpstr>ВИКТОРИНА</vt:lpstr>
      <vt:lpstr>ЗАДАЧА</vt:lpstr>
      <vt:lpstr>ПЕРЕМЕНА !</vt:lpstr>
      <vt:lpstr>Презентация PowerPoint</vt:lpstr>
      <vt:lpstr>ВИКТОРИНА</vt:lpstr>
      <vt:lpstr>РЕБУСЫ</vt:lpstr>
      <vt:lpstr>РЕБУСЫ</vt:lpstr>
      <vt:lpstr>УРОК  МУЗЫКИ</vt:lpstr>
      <vt:lpstr>ВОПРОСЫ МУЗЫКАЛЬНЫЕ</vt:lpstr>
      <vt:lpstr>Презентация PowerPoint</vt:lpstr>
      <vt:lpstr>Презентация PowerPoint</vt:lpstr>
      <vt:lpstr>ПЕРЕМЕНА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Двойники</dc:creator>
  <cp:lastModifiedBy>Двойники</cp:lastModifiedBy>
  <cp:revision>46</cp:revision>
  <dcterms:created xsi:type="dcterms:W3CDTF">2011-04-03T19:16:43Z</dcterms:created>
  <dcterms:modified xsi:type="dcterms:W3CDTF">2012-08-29T15:41:08Z</dcterms:modified>
</cp:coreProperties>
</file>