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302" r:id="rId7"/>
    <p:sldId id="262" r:id="rId8"/>
    <p:sldId id="263" r:id="rId9"/>
    <p:sldId id="264" r:id="rId10"/>
    <p:sldId id="273" r:id="rId11"/>
    <p:sldId id="272" r:id="rId12"/>
    <p:sldId id="274" r:id="rId13"/>
    <p:sldId id="298" r:id="rId14"/>
    <p:sldId id="277" r:id="rId15"/>
    <p:sldId id="30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FF0000"/>
    <a:srgbClr val="FF0066"/>
    <a:srgbClr val="000066"/>
    <a:srgbClr val="009900"/>
    <a:srgbClr val="FF99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806" autoAdjust="0"/>
    <p:restoredTop sz="94660"/>
  </p:normalViewPr>
  <p:slideViewPr>
    <p:cSldViewPr>
      <p:cViewPr varScale="1">
        <p:scale>
          <a:sx n="45" d="100"/>
          <a:sy n="45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esktop\&#1074;&#1089;&#1077;%20&#1082;%20&#1074;&#1099;&#1087;&#1091;&#1089;&#1082;&#1091;\1.&#1075;&#1091;&#1076;&#1086;&#1082;.mp3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esktop\&#1074;&#1089;&#1077;%20&#1082;%20&#1074;&#1099;&#1087;&#1091;&#1089;&#1082;&#1091;\&#1052;&#1072;&#1084;&#1080;&#1085;&#1099;%20&#1075;&#1083;&#1072;&#1079;&#1072;%20(&#1052;&#1048;&#1050;&#1057;).wma" TargetMode="Externa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esktop\&#1074;&#1089;&#1077;%20&#1082;%20&#1074;&#1099;&#1087;&#1091;&#1089;&#1082;&#1091;\&#1084;&#1091;&#1079;&#1099;&#1082;&#1072;%209%20&#1082;&#1083;\&#1044;&#1077;&#1090;&#1089;&#1082;&#1080;&#1077;-&#1054;&#1090;-&#1091;&#1083;&#1099;&#1073;&#1082;&#1080;-&#1084;&#1080;&#1085;&#1091;&#1089;-2(muzofon.com).mp3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38929_e59b18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51"/>
            <a:ext cx="9144000" cy="68294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9722715">
            <a:off x="-13717" y="712962"/>
            <a:ext cx="3156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latin typeface="Monotype Corsiva" pitchFamily="66" charset="0"/>
              </a:rPr>
              <a:t>ВЫПУСК</a:t>
            </a:r>
            <a:endParaRPr lang="ru-RU" sz="54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710065">
            <a:off x="7171032" y="606496"/>
            <a:ext cx="1643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Monotype Corsiva" pitchFamily="66" charset="0"/>
              </a:rPr>
              <a:t>2012</a:t>
            </a:r>
            <a:endParaRPr lang="ru-RU" sz="60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7620" y="1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-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4678" y="2500306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9 класс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1776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28926" y="571480"/>
            <a:ext cx="400052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FF0000"/>
                </a:solidFill>
              </a:rPr>
              <a:t>СТАНЦИИ: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</a:rPr>
              <a:t>Русский язык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0099"/>
                </a:solidFill>
              </a:rPr>
              <a:t>Английский язык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0066"/>
                </a:solidFill>
              </a:rPr>
              <a:t>Математика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9900"/>
                </a:solidFill>
              </a:rPr>
              <a:t>Химия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</a:rPr>
              <a:t>Физика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Информатика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9900FF"/>
                </a:solidFill>
              </a:rPr>
              <a:t>География. История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9900"/>
                </a:solidFill>
              </a:rPr>
              <a:t>Биология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0066"/>
                </a:solidFill>
              </a:rPr>
              <a:t>Черчение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9900"/>
                </a:solidFill>
              </a:rPr>
              <a:t>Физкультура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0066"/>
                </a:solidFill>
              </a:rPr>
              <a:t>ИЗО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0066"/>
                </a:solidFill>
              </a:rPr>
              <a:t>Музыка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0099"/>
                </a:solidFill>
              </a:rPr>
              <a:t>ОБЖ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5" name="1.гуд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8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mantika02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083" y="0"/>
            <a:ext cx="9232083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heleznodorozhnaya-stantsiya-shatura_2075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амины глаза (МИКС)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Рисунок 3" descr="ae9479325bad5e3bf6832e3e19d12937_cde457c65cb6af284d3a29c68be4daa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2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fbdded76e7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692"/>
            <a:ext cx="9144000" cy="6847308"/>
          </a:xfrm>
          <a:prstGeom prst="rect">
            <a:avLst/>
          </a:prstGeom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840_337x477_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415" y="0"/>
            <a:ext cx="4845169" cy="685799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235f2f0c752cc2cbdafc65cb1712935_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406" y="0"/>
            <a:ext cx="9228405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1776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714356"/>
            <a:ext cx="4500594" cy="3929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bfbc32cd40293033c0a9b935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68336426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5066"/>
            <a:ext cx="9144000" cy="691306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pl-1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195262"/>
            <a:ext cx="6429420" cy="6467475"/>
          </a:xfrm>
          <a:prstGeom prst="rect">
            <a:avLst/>
          </a:prstGeom>
        </p:spPr>
      </p:pic>
      <p:pic>
        <p:nvPicPr>
          <p:cNvPr id="3" name="Детские-От-улыбки-минус-2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3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6456481_ladozhski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0"/>
            <a:ext cx="4501149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48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24</Words>
  <PresentationFormat>Экран (4:3)</PresentationFormat>
  <Paragraphs>18</Paragraphs>
  <Slides>15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52</cp:revision>
  <dcterms:created xsi:type="dcterms:W3CDTF">2012-06-02T09:52:41Z</dcterms:created>
  <dcterms:modified xsi:type="dcterms:W3CDTF">2012-09-20T17:27:24Z</dcterms:modified>
</cp:coreProperties>
</file>