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66" r:id="rId4"/>
    <p:sldId id="261" r:id="rId5"/>
    <p:sldId id="264" r:id="rId6"/>
    <p:sldId id="259" r:id="rId7"/>
    <p:sldId id="262" r:id="rId8"/>
    <p:sldId id="260" r:id="rId9"/>
    <p:sldId id="265" r:id="rId10"/>
    <p:sldId id="268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>
      <p:cViewPr varScale="1">
        <p:scale>
          <a:sx n="45" d="100"/>
          <a:sy n="45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F05A-0587-42EC-947E-71AA8EB0BC86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533A-6436-4B32-AE0C-0BD10DB6B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F05A-0587-42EC-947E-71AA8EB0BC86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533A-6436-4B32-AE0C-0BD10DB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F05A-0587-42EC-947E-71AA8EB0BC86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533A-6436-4B32-AE0C-0BD10DB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F05A-0587-42EC-947E-71AA8EB0BC86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533A-6436-4B32-AE0C-0BD10DB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F05A-0587-42EC-947E-71AA8EB0BC86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64533A-6436-4B32-AE0C-0BD10DB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F05A-0587-42EC-947E-71AA8EB0BC86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533A-6436-4B32-AE0C-0BD10DB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F05A-0587-42EC-947E-71AA8EB0BC86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533A-6436-4B32-AE0C-0BD10DB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F05A-0587-42EC-947E-71AA8EB0BC86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533A-6436-4B32-AE0C-0BD10DB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F05A-0587-42EC-947E-71AA8EB0BC86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533A-6436-4B32-AE0C-0BD10DB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F05A-0587-42EC-947E-71AA8EB0BC86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533A-6436-4B32-AE0C-0BD10DB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F05A-0587-42EC-947E-71AA8EB0BC86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533A-6436-4B32-AE0C-0BD10DB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85F05A-0587-42EC-947E-71AA8EB0BC86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64533A-6436-4B32-AE0C-0BD10DB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8%D0%BD%D0%B4%D1%80%D0%BE%D0%BC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A1%D0%B8%D0%BD%D0%B4%D1%80%D0%BE%D0%BC_%D1%84%D0%B8%D0%B7%D0%B8%D1%87%D0%B5%D1%81%D0%BA%D0%BE%D0%B9_%D0%B7%D0%B0%D0%B2%D0%B8%D1%81%D0%B8%D0%BC%D0%BE%D1%81%D1%82%D0%B8" TargetMode="External"/><Relationship Id="rId5" Type="http://schemas.openxmlformats.org/officeDocument/2006/relationships/hyperlink" Target="http://ru.wikipedia.org/wiki/%D0%9D%D0%B0%D1%80%D0%BA%D0%BE%D1%82%D0%B8%D0%BA" TargetMode="External"/><Relationship Id="rId4" Type="http://schemas.openxmlformats.org/officeDocument/2006/relationships/hyperlink" Target="http://ru.wikipedia.org/wiki/%D0%9D%D0%B0%D1%80%D0%BA%D0%BE%D0%BC%D0%B0%D0%BD%D0%B8%D1%8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3050"/>
            <a:ext cx="3960440" cy="5892254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  <a:t>МОУ «Казинская СОШ» Валуйского района Белгородской области</a:t>
            </a:r>
            <a:b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Автор: Гунченко  Яна  Александровна</a:t>
            </a:r>
            <a: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Monotype Corsiva" pitchFamily="66" charset="0"/>
              </a:rPr>
              <a:t>2012г.</a:t>
            </a:r>
            <a:endParaRPr lang="ru-RU" sz="25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612143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392488" cy="487727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Передозировка наркотическими средствами приводит к гибели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2218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6116" y="1600200"/>
            <a:ext cx="7391767" cy="47085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293833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Любая доза может стать роковой</a:t>
            </a:r>
            <a:endParaRPr lang="ru-RU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1474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4174555" cy="3096344"/>
          </a:xfrm>
        </p:spPr>
      </p:pic>
      <p:pic>
        <p:nvPicPr>
          <p:cNvPr id="6" name="Содержимое 5" descr="d9d4b1383dc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4038600" cy="317296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332656"/>
            <a:ext cx="3888432" cy="5793507"/>
          </a:xfrm>
        </p:spPr>
        <p:txBody>
          <a:bodyPr>
            <a:normAutofit/>
          </a:bodyPr>
          <a:lstStyle/>
          <a:p>
            <a:pPr algn="ctr"/>
            <a:endParaRPr lang="ru-RU" sz="4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Наркозависимый человек разрушает жизнь не только себе, но и своим близким людям.</a:t>
            </a:r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smute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332656"/>
            <a:ext cx="4787846" cy="585311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Monotype Corsiva" pitchFamily="66" charset="0"/>
              </a:rPr>
              <a:t>Всё в твоих руках</a:t>
            </a:r>
            <a:endParaRPr lang="ru-RU" sz="6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278164824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70187"/>
            <a:ext cx="6912767" cy="51845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293833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Сделай правильный </a:t>
            </a:r>
            <a:b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выбор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22326528_x_b9d0a06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3654323" cy="4886003"/>
          </a:xfrm>
        </p:spPr>
      </p:pic>
      <p:pic>
        <p:nvPicPr>
          <p:cNvPr id="10" name="Содержимое 9" descr="2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356992"/>
            <a:ext cx="4257078" cy="280617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narkotikam_net-zjii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60648"/>
            <a:ext cx="4830076" cy="627909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3008313" cy="550547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После  третьего раза приёма наркотиков человек становится зависимым.</a:t>
            </a:r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75584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52502" y="620688"/>
            <a:ext cx="3991906" cy="5480554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rug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419546"/>
            <a:ext cx="4268580" cy="596178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76672"/>
            <a:ext cx="3008313" cy="59766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На фоне наркомании проявляются самые опасные и сложные болезни, которые отрицательно влияют на генофонд всего общества, могут привести и к его деградации.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122196-335x500-Ston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405739"/>
            <a:ext cx="4090466" cy="610517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3869e80fe2ac6522081aa6708c1e56f_ad631e6e4ba169196b9134529e34c0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5265816" cy="3312369"/>
          </a:xfrm>
        </p:spPr>
      </p:pic>
      <p:pic>
        <p:nvPicPr>
          <p:cNvPr id="8" name="Содержимое 7" descr="nar_win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86103" y="3068960"/>
            <a:ext cx="5233603" cy="334665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Абстине́нтный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синдро́м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 (</a:t>
            </a:r>
            <a:r>
              <a:rPr lang="ru-RU" sz="2400" u="sng" dirty="0" smtClean="0">
                <a:solidFill>
                  <a:schemeClr val="bg1"/>
                </a:solidFill>
                <a:latin typeface="Monotype Corsiva" pitchFamily="66" charset="0"/>
                <a:hlinkClick r:id="rId2" tooltip="Латинский язык"/>
              </a:rPr>
              <a:t>лат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  <a:hlinkClick r:id="rId2" tooltip="Латинский язык"/>
              </a:rPr>
              <a:t>.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la-Latn" sz="2400" i="1" dirty="0" smtClean="0">
                <a:solidFill>
                  <a:schemeClr val="bg1"/>
                </a:solidFill>
                <a:latin typeface="Monotype Corsiva" pitchFamily="66" charset="0"/>
              </a:rPr>
              <a:t>abstinentia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 — воздержание) — 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  <a:hlinkClick r:id="rId3" tooltip="Синдром"/>
              </a:rPr>
              <a:t>синдром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 физических и/или психических расстройств, развивающийся у больных 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  <a:hlinkClick r:id="rId4" tooltip="Наркомания"/>
              </a:rPr>
              <a:t>наркоманией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 и 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спустя некоторое время после прекращения приёма 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  <a:hlinkClick r:id="rId5" tooltip="Наркотик"/>
              </a:rPr>
              <a:t>наркотика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или уменьшения их дозы. Абстинентный синдром является составной частью 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  <a:hlinkClick r:id="rId6" tooltip="Синдром физической зависимости"/>
              </a:rPr>
              <a:t>синдрома физической зависимости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(в народе он также известен как «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ломка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»).</a:t>
            </a:r>
          </a:p>
          <a:p>
            <a:endParaRPr lang="ru-RU" dirty="0"/>
          </a:p>
        </p:txBody>
      </p:sp>
      <p:pic>
        <p:nvPicPr>
          <p:cNvPr id="7" name="Содержимое 6" descr="narcotiki3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3419872" y="1141729"/>
            <a:ext cx="5423532" cy="421089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07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888915" cy="525598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3868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74650"/>
            <a:ext cx="4176464" cy="626469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140" y="692696"/>
            <a:ext cx="8281324" cy="551743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</TotalTime>
  <Words>76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МОУ «Казинская СОШ» Валуйского района Белгородской области    Автор: Гунченко  Яна  Александровна      2012г.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Передозировка наркотическими средствами приводит к гибели</vt:lpstr>
      <vt:lpstr>Любая доза может стать роковой</vt:lpstr>
      <vt:lpstr>Слайд 12</vt:lpstr>
      <vt:lpstr>Всё в твоих руках</vt:lpstr>
      <vt:lpstr>Сделай правильный  выбор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«Казинская СОШ» Валуйского района Белгородской области</dc:title>
  <dc:creator>1</dc:creator>
  <cp:lastModifiedBy>1</cp:lastModifiedBy>
  <cp:revision>10</cp:revision>
  <dcterms:created xsi:type="dcterms:W3CDTF">2012-01-03T08:21:02Z</dcterms:created>
  <dcterms:modified xsi:type="dcterms:W3CDTF">2012-03-18T17:56:05Z</dcterms:modified>
</cp:coreProperties>
</file>