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0" r:id="rId3"/>
    <p:sldId id="259" r:id="rId4"/>
    <p:sldId id="258" r:id="rId5"/>
    <p:sldId id="276" r:id="rId6"/>
    <p:sldId id="261" r:id="rId7"/>
    <p:sldId id="262" r:id="rId8"/>
    <p:sldId id="269" r:id="rId9"/>
    <p:sldId id="270" r:id="rId10"/>
    <p:sldId id="264" r:id="rId11"/>
    <p:sldId id="268" r:id="rId12"/>
    <p:sldId id="274" r:id="rId13"/>
    <p:sldId id="275" r:id="rId14"/>
    <p:sldId id="272" r:id="rId15"/>
    <p:sldId id="273" r:id="rId16"/>
    <p:sldId id="271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D4AED2A-7C2A-4321-8B72-C3766C5BDD37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86B03CB-408C-431F-9312-2EA459656D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652120" y="692696"/>
            <a:ext cx="3113928" cy="554461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МОУ «Казинская СОШ»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Валуйского района Белгородской области</a:t>
            </a:r>
          </a:p>
          <a:p>
            <a:pPr algn="ctr"/>
            <a:r>
              <a:rPr lang="ru-RU" sz="3900" dirty="0" smtClean="0">
                <a:solidFill>
                  <a:schemeClr val="bg1"/>
                </a:solidFill>
                <a:latin typeface="Monotype Corsiva" pitchFamily="66" charset="0"/>
              </a:rPr>
              <a:t>«Сохраним  лесную красавицу</a:t>
            </a:r>
            <a:r>
              <a:rPr lang="ru-RU" sz="3900" dirty="0" smtClean="0">
                <a:solidFill>
                  <a:schemeClr val="bg1"/>
                </a:solidFill>
                <a:latin typeface="Monotype Corsiva" pitchFamily="66" charset="0"/>
              </a:rPr>
              <a:t>»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Автор: Гунченко Яна Александровна</a:t>
            </a:r>
            <a:endParaRPr lang="ru-RU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2011 – 2012 учебный год</a:t>
            </a:r>
            <a:endParaRPr lang="ru-RU" sz="19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1_st_elka_nastoyashay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692696"/>
            <a:ext cx="4445000" cy="52959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36096" y="332656"/>
            <a:ext cx="3329952" cy="57606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Хвойные деревья продолжают фотосинтезировать и зимой, а, значит, являются единственным источником кислорода зимой, т. к. все другие растения сбрасывают листья. 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9" name="Содержимое 8" descr="219289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9784" y="332657"/>
            <a:ext cx="4642296" cy="62433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Мы сами крадём у себя кислород.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66663520_138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3934722" cy="3960440"/>
          </a:xfrm>
        </p:spPr>
      </p:pic>
      <p:pic>
        <p:nvPicPr>
          <p:cNvPr id="10" name="Содержимое 9" descr="2610082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852936"/>
            <a:ext cx="4059238" cy="338437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В мире осталось очень мало больших лесных массивов не тронутых человеком.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8c9ca601f8e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00808"/>
            <a:ext cx="4320480" cy="3384376"/>
          </a:xfrm>
        </p:spPr>
      </p:pic>
      <p:pic>
        <p:nvPicPr>
          <p:cNvPr id="8" name="Содержимое 7" descr="s640x48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2852936"/>
            <a:ext cx="4059238" cy="326045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4900" dirty="0" smtClean="0">
                <a:solidFill>
                  <a:schemeClr val="bg1"/>
                </a:solidFill>
                <a:latin typeface="Monotype Corsiva" pitchFamily="66" charset="0"/>
              </a:rPr>
              <a:t>Ёлка, которую срубил </a:t>
            </a:r>
            <a:r>
              <a:rPr lang="ru-RU" sz="4900" smtClean="0">
                <a:solidFill>
                  <a:schemeClr val="bg1"/>
                </a:solidFill>
                <a:latin typeface="Monotype Corsiva" pitchFamily="66" charset="0"/>
              </a:rPr>
              <a:t>человек , заменится </a:t>
            </a:r>
            <a:r>
              <a:rPr lang="ru-RU" sz="4900" dirty="0" smtClean="0">
                <a:solidFill>
                  <a:schemeClr val="bg1"/>
                </a:solidFill>
                <a:latin typeface="Monotype Corsiva" pitchFamily="66" charset="0"/>
              </a:rPr>
              <a:t>другой в лесу не меньше, чем через 7,5 лет. </a:t>
            </a:r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8" name="Содержимое 7" descr="21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780928"/>
            <a:ext cx="4114800" cy="3072816"/>
          </a:xfrm>
        </p:spPr>
      </p:pic>
      <p:pic>
        <p:nvPicPr>
          <p:cNvPr id="7" name="Содержимое 6" descr="b275393e3d973fcbca095912ec312409_x102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2780928"/>
            <a:ext cx="4059238" cy="306016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2766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Чтобы вырастить хвойный лес необходимо 100–120 лет. </a:t>
            </a:r>
            <a:b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К Новогодним праздникам срубаются десятки тысяч ёлок и сосен, которые через 10 дней превращаются в мусор.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8" name="Содержимое 7" descr="phot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429000"/>
            <a:ext cx="4059238" cy="2638505"/>
          </a:xfrm>
        </p:spPr>
      </p:pic>
      <p:pic>
        <p:nvPicPr>
          <p:cNvPr id="7" name="Содержимое 6" descr="652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3429000"/>
            <a:ext cx="4059238" cy="263988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Monotype Corsiva" pitchFamily="66" charset="0"/>
              </a:rPr>
              <a:t>Остановитесь!!!</a:t>
            </a:r>
            <a:endParaRPr lang="ru-RU" sz="7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67590727_54273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4527004" cy="3785087"/>
          </a:xfrm>
        </p:spPr>
      </p:pic>
      <p:pic>
        <p:nvPicPr>
          <p:cNvPr id="6" name="Содержимое 5" descr="deforestati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7984" y="2420888"/>
            <a:ext cx="4347270" cy="401010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26905_20110905110241_250x25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3960440" cy="5889543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04048" y="476672"/>
            <a:ext cx="3762000" cy="583264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Ведь есть и другие елки, ничуть не хуже иголки,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И так же блестят и сверкают, и кроной своей восхищают.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 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И сделаны они на славу из экологически чистого материала!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12160" y="836712"/>
            <a:ext cx="2753888" cy="525658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Охранять природу - значит охранять Родину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PB215823 _____ _ _______ ______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5688145" cy="446449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38822_image_larg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988840"/>
            <a:ext cx="4805758" cy="3171800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92080" y="332656"/>
            <a:ext cx="3473968" cy="604867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В Древней Руси  ёлку не наряжали, этого обычая не было вообще. В новогоднюю ночь люди выходили на улицу, веселились, зажигали фейерверки и дарили друг другу яблоки!</a:t>
            </a:r>
            <a:endParaRPr lang="ru-RU" sz="32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m_0003748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124744"/>
            <a:ext cx="4320480" cy="4454103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64088" y="404664"/>
            <a:ext cx="3401960" cy="590465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В Германии ёлку украшали яблоками и конфетами.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В 1700 году Петр І установил, что отныне Новый Год будет наступать 1-го января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12936596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67569" y="1524000"/>
            <a:ext cx="3238500" cy="4572000"/>
          </a:xfrm>
        </p:spPr>
      </p:pic>
      <p:pic>
        <p:nvPicPr>
          <p:cNvPr id="6" name="Содержимое 5" descr="e8cf46b44f4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88322" y="1524000"/>
            <a:ext cx="3378994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9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476672"/>
            <a:ext cx="3910136" cy="5865204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8064" y="1556792"/>
            <a:ext cx="3617984" cy="377720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Главная ёлка страны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937-1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79730"/>
            <a:ext cx="6624736" cy="49685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Ель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os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Сосна 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Семена ели – питательный корм для белок и птиц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0_5b4a1_b03e77df_X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2304" y="1524000"/>
            <a:ext cx="3669030" cy="4572000"/>
          </a:xfrm>
        </p:spPr>
      </p:pic>
      <p:pic>
        <p:nvPicPr>
          <p:cNvPr id="7" name="Содержимое 6" descr="look.com.ua-27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9992" y="2060848"/>
            <a:ext cx="4207446" cy="348461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55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506791"/>
            <a:ext cx="7099008" cy="47305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В летнее время в еловом лесу прохладно, животные и птицы могут укрыться от жары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195</TotalTime>
  <Words>211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Слайд 2</vt:lpstr>
      <vt:lpstr>Слайд 3</vt:lpstr>
      <vt:lpstr>В 1700 году Петр І установил, что отныне Новый Год будет наступать 1-го января</vt:lpstr>
      <vt:lpstr>Слайд 5</vt:lpstr>
      <vt:lpstr>Ель</vt:lpstr>
      <vt:lpstr>Сосна </vt:lpstr>
      <vt:lpstr>Семена ели – питательный корм для белок и птиц</vt:lpstr>
      <vt:lpstr>В летнее время в еловом лесу прохладно, животные и птицы могут укрыться от жары</vt:lpstr>
      <vt:lpstr>Слайд 10</vt:lpstr>
      <vt:lpstr>Мы сами крадём у себя кислород.</vt:lpstr>
      <vt:lpstr>В мире осталось очень мало больших лесных массивов не тронутых человеком.</vt:lpstr>
      <vt:lpstr> Ёлка, которую срубил человек , заменится другой в лесу не меньше, чем через 7,5 лет.  </vt:lpstr>
      <vt:lpstr>Чтобы вырастить хвойный лес необходимо 100–120 лет.  К Новогодним праздникам срубаются десятки тысяч ёлок и сосен, которые через 10 дней превращаются в мусор.</vt:lpstr>
      <vt:lpstr>Остановитесь!!!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24</cp:revision>
  <dcterms:created xsi:type="dcterms:W3CDTF">2011-12-16T10:18:34Z</dcterms:created>
  <dcterms:modified xsi:type="dcterms:W3CDTF">2012-03-16T13:19:53Z</dcterms:modified>
</cp:coreProperties>
</file>