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70" r:id="rId3"/>
    <p:sldId id="274" r:id="rId4"/>
    <p:sldId id="276" r:id="rId5"/>
    <p:sldId id="277" r:id="rId6"/>
    <p:sldId id="278" r:id="rId7"/>
    <p:sldId id="269" r:id="rId8"/>
    <p:sldId id="257" r:id="rId9"/>
    <p:sldId id="264" r:id="rId10"/>
    <p:sldId id="259" r:id="rId11"/>
    <p:sldId id="260" r:id="rId12"/>
    <p:sldId id="261" r:id="rId13"/>
    <p:sldId id="262" r:id="rId14"/>
    <p:sldId id="263" r:id="rId15"/>
    <p:sldId id="275" r:id="rId16"/>
    <p:sldId id="265" r:id="rId17"/>
    <p:sldId id="266" r:id="rId18"/>
    <p:sldId id="267" r:id="rId19"/>
    <p:sldId id="279" r:id="rId20"/>
    <p:sldId id="280" r:id="rId21"/>
    <p:sldId id="273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DA6057-D960-4D59-9FFB-0DBD37E52BF8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9F8675-99EE-4E33-9C3C-0BAACE212E2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1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10.mp3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11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12.mp3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13.mp3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14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15.mp3" TargetMode="Externa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22.mp3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8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%20&#1079;&#1072;&#1073;&#1099;&#1074;&#1072;&#1081;%20&#1086;%20&#1087;&#1090;&#1080;&#1094;&#1072;&#1093;%20&#1079;&#1080;&#1084;&#1086;&#1081;\&#1055;&#1088;&#1077;&#1079;&#1077;&#1085;&#1090;&#1072;&#1094;&#1080;&#1103;\&#1052;&#1091;&#1079;&#1099;&#1082;&#1072;%20&#1082;%20&#1087;&#1088;&#1077;&#1079;&#1077;&#1085;&#1090;&#1072;&#1094;&#1080;&#1080;\&#1057;&#1083;&#1072;&#1081;&#1076;9.mp3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7851648" cy="5040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МОУ «Казинская СОШ» Валуйского района Белгородской области</a:t>
            </a:r>
            <a:endParaRPr lang="ru-RU" sz="2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628800"/>
            <a:ext cx="7854696" cy="475252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3"/>
                </a:solidFill>
                <a:latin typeface="Monotype Corsiva" pitchFamily="66" charset="0"/>
              </a:rPr>
              <a:t>«Не забывай о птицах зимой</a:t>
            </a:r>
            <a:r>
              <a:rPr lang="ru-RU" sz="6000" dirty="0" smtClean="0">
                <a:solidFill>
                  <a:schemeClr val="accent3"/>
                </a:solidFill>
                <a:latin typeface="Monotype Corsiva" pitchFamily="66" charset="0"/>
              </a:rPr>
              <a:t>»</a:t>
            </a:r>
          </a:p>
          <a:p>
            <a:r>
              <a:rPr lang="ru-RU" sz="3600" dirty="0" smtClean="0">
                <a:solidFill>
                  <a:schemeClr val="accent3"/>
                </a:solidFill>
                <a:latin typeface="Monotype Corsiva" pitchFamily="66" charset="0"/>
              </a:rPr>
              <a:t>Автор:</a:t>
            </a:r>
          </a:p>
          <a:p>
            <a:r>
              <a:rPr lang="ru-RU" sz="3600" dirty="0" smtClean="0">
                <a:solidFill>
                  <a:schemeClr val="accent3"/>
                </a:solidFill>
                <a:latin typeface="Monotype Corsiva" pitchFamily="66" charset="0"/>
              </a:rPr>
              <a:t>Гунченко Яна Александровна</a:t>
            </a:r>
          </a:p>
          <a:p>
            <a:pPr algn="ctr"/>
            <a:endParaRPr lang="ru-RU" sz="3600" dirty="0" smtClean="0">
              <a:solidFill>
                <a:schemeClr val="accent3"/>
              </a:solidFill>
              <a:latin typeface="Monotype Corsiva" pitchFamily="66" charset="0"/>
            </a:endParaRPr>
          </a:p>
          <a:p>
            <a:pPr algn="ctr"/>
            <a:r>
              <a:rPr lang="ru-RU" sz="3600" dirty="0" smtClean="0">
                <a:solidFill>
                  <a:schemeClr val="accent3"/>
                </a:solidFill>
                <a:latin typeface="Monotype Corsiva" pitchFamily="66" charset="0"/>
              </a:rPr>
              <a:t>2012г.</a:t>
            </a:r>
            <a:endParaRPr lang="ru-RU" sz="3600" dirty="0">
              <a:solidFill>
                <a:schemeClr val="accent3"/>
              </a:solidFill>
              <a:latin typeface="Monotype Corsiva" pitchFamily="66" charset="0"/>
            </a:endParaRPr>
          </a:p>
        </p:txBody>
      </p:sp>
      <p:pic>
        <p:nvPicPr>
          <p:cNvPr id="6" name="Слайд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7240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9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оробе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1124744"/>
            <a:ext cx="6192687" cy="5435078"/>
          </a:xfrm>
        </p:spPr>
      </p:pic>
      <p:pic>
        <p:nvPicPr>
          <p:cNvPr id="5" name="Слайд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дятел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980728"/>
            <a:ext cx="5544616" cy="5544616"/>
          </a:xfrm>
        </p:spPr>
      </p:pic>
      <p:pic>
        <p:nvPicPr>
          <p:cNvPr id="5" name="Слайд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ерая ворон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070738"/>
            <a:ext cx="7272808" cy="5454606"/>
          </a:xfrm>
        </p:spPr>
      </p:pic>
      <p:pic>
        <p:nvPicPr>
          <p:cNvPr id="5" name="Слайд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ро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124744"/>
            <a:ext cx="7272808" cy="5454606"/>
          </a:xfrm>
        </p:spPr>
      </p:pic>
      <p:pic>
        <p:nvPicPr>
          <p:cNvPr id="5" name="Слайд1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ва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980728"/>
            <a:ext cx="4536503" cy="5608682"/>
          </a:xfrm>
        </p:spPr>
      </p:pic>
      <p:pic>
        <p:nvPicPr>
          <p:cNvPr id="5" name="Слайд1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иница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49774" y="890634"/>
            <a:ext cx="7224289" cy="5562702"/>
          </a:xfrm>
        </p:spPr>
      </p:pic>
      <p:pic>
        <p:nvPicPr>
          <p:cNvPr id="5" name="Слайд1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705472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Monotype Corsiva" pitchFamily="66" charset="0"/>
              </a:rPr>
              <a:t>Сложи пословицу</a:t>
            </a:r>
            <a:endParaRPr lang="ru-RU" sz="72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5536" y="1916832"/>
            <a:ext cx="8352928" cy="433156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И сова своих детей хвалит.</a:t>
            </a:r>
          </a:p>
          <a:p>
            <a:pPr algn="ctr"/>
            <a:endParaRPr lang="ru-RU" sz="5400" dirty="0" smtClean="0">
              <a:latin typeface="Monotype Corsiva" pitchFamily="66" charset="0"/>
            </a:endParaRPr>
          </a:p>
          <a:p>
            <a:pPr algn="ctr"/>
            <a:r>
              <a:rPr lang="ru-RU" sz="5400" dirty="0" smtClean="0">
                <a:latin typeface="Monotype Corsiva" pitchFamily="66" charset="0"/>
              </a:rPr>
              <a:t>Как сорока хвостом, так болтун языком.</a:t>
            </a:r>
          </a:p>
          <a:p>
            <a:pPr algn="ctr"/>
            <a:endParaRPr lang="ru-RU" sz="5400" dirty="0" smtClean="0">
              <a:latin typeface="Monotype Corsiva" pitchFamily="66" charset="0"/>
            </a:endParaRPr>
          </a:p>
          <a:p>
            <a:pPr algn="ctr"/>
            <a:endParaRPr lang="ru-RU" sz="3400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5536" y="1772816"/>
            <a:ext cx="8208912" cy="447558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Осенью и у воробья пир.</a:t>
            </a:r>
          </a:p>
          <a:p>
            <a:pPr algn="ctr"/>
            <a:endParaRPr lang="ru-RU" sz="5400" dirty="0" smtClean="0">
              <a:latin typeface="Monotype Corsiva" pitchFamily="66" charset="0"/>
            </a:endParaRPr>
          </a:p>
          <a:p>
            <a:pPr algn="ctr"/>
            <a:r>
              <a:rPr lang="ru-RU" sz="5400" dirty="0" smtClean="0">
                <a:latin typeface="Monotype Corsiva" pitchFamily="66" charset="0"/>
              </a:rPr>
              <a:t>Всякая пташка хлопочет - своего гнезда хочет.</a:t>
            </a:r>
          </a:p>
          <a:p>
            <a:endParaRPr lang="ru-RU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48944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Monotype Corsiva" pitchFamily="66" charset="0"/>
              </a:rPr>
              <a:t>Ты - мне, я - тебе</a:t>
            </a:r>
            <a:endParaRPr lang="ru-RU" sz="72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3"/>
                </a:solidFill>
                <a:latin typeface="Monotype Corsiva" pitchFamily="66" charset="0"/>
              </a:rPr>
              <a:t>Зимующие птицы России</a:t>
            </a:r>
            <a:endParaRPr lang="ru-RU" sz="4000" dirty="0">
              <a:solidFill>
                <a:schemeClr val="accent3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birdwin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96752"/>
            <a:ext cx="3816423" cy="5404055"/>
          </a:xfrm>
        </p:spPr>
      </p:pic>
      <p:pic>
        <p:nvPicPr>
          <p:cNvPr id="6" name="Содержимое 5" descr="birdwin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196752"/>
            <a:ext cx="3781605" cy="535475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849488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latin typeface="Monotype Corsiva" pitchFamily="66" charset="0"/>
              </a:rPr>
              <a:t>Кормушка своими руками</a:t>
            </a:r>
            <a:endParaRPr lang="ru-RU" sz="66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260648"/>
            <a:ext cx="5184576" cy="659735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3200" dirty="0" smtClean="0">
                <a:latin typeface="Monotype Corsiva" pitchFamily="66" charset="0"/>
              </a:rPr>
              <a:t>Покормите птиц зимой!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Путь со всех концов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К вам слетятся, как домой,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Стайки на крыльцо. 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Сколько гибнет их - не счесть,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Видеть тяжело.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А ведь в нашем сердце есть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И для птиц тепло.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Приучите птиц в мороз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К своему окну. 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Чтоб без песен не пришлось</a:t>
            </a: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Нам встречать весну.</a:t>
            </a:r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sz="13200" dirty="0" smtClean="0">
                <a:latin typeface="Monotype Corsiva" pitchFamily="66" charset="0"/>
              </a:rPr>
              <a:t>                                   (А.Я. Яшин)</a:t>
            </a:r>
          </a:p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Содержимое 4" descr="67315946_0_37f_63b1b9ae_X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580112" y="2708920"/>
            <a:ext cx="3323432" cy="2377276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76541772_large_a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294433"/>
            <a:ext cx="7704856" cy="6284961"/>
          </a:xfrm>
        </p:spPr>
      </p:pic>
      <p:pic>
        <p:nvPicPr>
          <p:cNvPr id="5" name="Слайд2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708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Помощь птицам зимой помогает воспитывать у людей доброту, душевную щедрость.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5" name="Содержимое 4" descr="ff21123729f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132856"/>
            <a:ext cx="3999548" cy="4433888"/>
          </a:xfrm>
        </p:spPr>
      </p:pic>
      <p:pic>
        <p:nvPicPr>
          <p:cNvPr id="6" name="Содержимое 5" descr="761402_ptitsy_pic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132856"/>
            <a:ext cx="4038600" cy="4392488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7200" dirty="0" smtClean="0">
                <a:latin typeface="Monotype Corsiva" pitchFamily="66" charset="0"/>
              </a:rPr>
              <a:t>Соревнования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7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«Знатоки зимующих птиц»</a:t>
            </a:r>
            <a:endParaRPr lang="ru-RU" sz="5700" dirty="0">
              <a:solidFill>
                <a:schemeClr val="accent3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2688328"/>
          </a:xfrm>
        </p:spPr>
        <p:txBody>
          <a:bodyPr/>
          <a:lstStyle/>
          <a:p>
            <a:pPr algn="ctr"/>
            <a:r>
              <a:rPr lang="ru-RU" sz="8000" dirty="0" smtClean="0">
                <a:latin typeface="Monotype Corsiva" pitchFamily="66" charset="0"/>
              </a:rPr>
              <a:t>Разминка</a:t>
            </a:r>
            <a:endParaRPr lang="ru-RU" sz="80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62664" cy="3573016"/>
          </a:xfrm>
        </p:spPr>
        <p:txBody>
          <a:bodyPr/>
          <a:lstStyle/>
          <a:p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> 1. Голубь </a:t>
            </a:r>
            <a:b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> 2. Ворон </a:t>
            </a:r>
            <a:b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> 3. Свиристель</a:t>
            </a:r>
            <a:endParaRPr lang="ru-RU" sz="4800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3573016"/>
            <a:ext cx="4678288" cy="267538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>4. Королёк</a:t>
            </a:r>
          </a:p>
          <a:p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>5. Сойка</a:t>
            </a:r>
          </a:p>
          <a:p>
            <a:r>
              <a:rPr lang="ru-RU" sz="4800" dirty="0" smtClean="0">
                <a:solidFill>
                  <a:schemeClr val="accent2"/>
                </a:solidFill>
                <a:latin typeface="Monotype Corsiva" pitchFamily="66" charset="0"/>
              </a:rPr>
              <a:t>6. Чечётка</a:t>
            </a:r>
            <a:endParaRPr lang="ru-RU" sz="4800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сизый голубь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3464142"/>
            <a:ext cx="3178696" cy="254295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3192384"/>
          </a:xfrm>
        </p:spPr>
        <p:txBody>
          <a:bodyPr/>
          <a:lstStyle/>
          <a:p>
            <a:pPr algn="ctr"/>
            <a:r>
              <a:rPr lang="ru-RU" sz="7200" dirty="0" smtClean="0">
                <a:latin typeface="Monotype Corsiva" pitchFamily="66" charset="0"/>
              </a:rPr>
              <a:t>Угадай птицу по описанию</a:t>
            </a:r>
            <a:endParaRPr lang="ru-RU" sz="72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негир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1228" y="1124744"/>
            <a:ext cx="8295322" cy="5184576"/>
          </a:xfrm>
        </p:spPr>
      </p:pic>
      <p:pic>
        <p:nvPicPr>
          <p:cNvPr id="5" name="Слайд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ябчик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980728"/>
            <a:ext cx="4464496" cy="5532894"/>
          </a:xfrm>
        </p:spPr>
      </p:pic>
      <p:pic>
        <p:nvPicPr>
          <p:cNvPr id="5" name="Слайд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483</TotalTime>
  <Words>117</Words>
  <Application>Microsoft Office PowerPoint</Application>
  <PresentationFormat>Экран (4:3)</PresentationFormat>
  <Paragraphs>40</Paragraphs>
  <Slides>22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МОУ «Казинская СОШ» Валуйского района Белгородской области</vt:lpstr>
      <vt:lpstr>Зимующие птицы России</vt:lpstr>
      <vt:lpstr>Помощь птицам зимой помогает воспитывать у людей доброту, душевную щедрость.</vt:lpstr>
      <vt:lpstr>Соревнования </vt:lpstr>
      <vt:lpstr>Разминка</vt:lpstr>
      <vt:lpstr>     1. Голубь   2. Ворон   3. Свиристель</vt:lpstr>
      <vt:lpstr>Угадай птицу по описанию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Сложи пословицу</vt:lpstr>
      <vt:lpstr>Слайд 17</vt:lpstr>
      <vt:lpstr>Слайд 18</vt:lpstr>
      <vt:lpstr>Ты - мне, я - тебе</vt:lpstr>
      <vt:lpstr>Кормушка своими руками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54</cp:revision>
  <dcterms:created xsi:type="dcterms:W3CDTF">2012-02-17T14:37:28Z</dcterms:created>
  <dcterms:modified xsi:type="dcterms:W3CDTF">2012-03-19T12:03:50Z</dcterms:modified>
</cp:coreProperties>
</file>