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2" r:id="rId2"/>
    <p:sldId id="273" r:id="rId3"/>
    <p:sldId id="274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C32A4-23BA-411A-AF90-4DF3F6E8235D}" type="datetimeFigureOut">
              <a:rPr lang="ru-RU" smtClean="0"/>
              <a:t>28.07.2012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20A3B-2404-4B20-B6F6-F38ABBC4B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1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2403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grpSp>
          <p:nvGrpSpPr>
            <p:cNvPr id="102404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2405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06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07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08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09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0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1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2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3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4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5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6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7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8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9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0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1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2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3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4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5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6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7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8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9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102430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243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2446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244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2449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245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102459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0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1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2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3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4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5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6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10246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6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2469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02470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0247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790AF0B-E284-43F0-B2A2-AA8BC5A47B9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4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0AB85-A6EE-4665-9F94-A95D065B3B5A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5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94985-D3C8-42DA-9B5D-5AD6562EDA36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38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ED4F16A4-995E-4B2C-B4AC-62CF1B88DE54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3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FF26D-A474-4D29-9691-BD127C7AC766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6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803B0-6CD7-49FC-9132-4D7886E67259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970BF-C89A-4C53-ABB3-98DA903F24E9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1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F63BB-240D-4807-8451-19796F91BCAA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6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0BB95-8D74-4E4B-ACD0-22397D16E1F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4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0A289-A240-4B50-BB8A-71A9C60965B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1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AE15E-CE28-4D2F-B3BA-47794A00B3C6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2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A2A77-3BC0-47A5-BFC8-9CD3928FA6B4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1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1379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grpSp>
          <p:nvGrpSpPr>
            <p:cNvPr id="101380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1381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2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3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4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5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6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7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8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9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0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1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2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3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4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5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6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7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8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9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00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01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02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03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04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05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101406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140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0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0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2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2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1422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142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2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142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142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2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2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2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3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3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3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3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3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101435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36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37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38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39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40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41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42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10144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444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0144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0144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ED2594-28AF-468C-9F08-CADAB8C2E0B2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101447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083806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13325"/>
            <a:ext cx="7772400" cy="1844675"/>
          </a:xfrm>
        </p:spPr>
        <p:txBody>
          <a:bodyPr/>
          <a:lstStyle/>
          <a:p>
            <a:r>
              <a:rPr lang="ru-RU"/>
              <a:t>Когда её массовая доля в растворе была близка к 1, то все называли её «дымящей».</a:t>
            </a:r>
          </a:p>
        </p:txBody>
      </p:sp>
      <p:pic>
        <p:nvPicPr>
          <p:cNvPr id="40964" name="Picture 4" descr="сканирование0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-1"/>
            <a:ext cx="6264696" cy="5192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50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868863"/>
            <a:ext cx="7843838" cy="17303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Кислота Азотная дружила с металлами, особенно с ртутью и серебром. Золото и платина никогда не дружили с ней.</a:t>
            </a:r>
          </a:p>
        </p:txBody>
      </p:sp>
      <p:pic>
        <p:nvPicPr>
          <p:cNvPr id="41988" name="Picture 4" descr="сканирование0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0"/>
            <a:ext cx="554355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7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797425"/>
            <a:ext cx="7772400" cy="1871663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При попадании её на древесные опилки, они могли воспламениться, а на коже человека оставались желтые пятна.</a:t>
            </a:r>
          </a:p>
        </p:txBody>
      </p:sp>
      <p:pic>
        <p:nvPicPr>
          <p:cNvPr id="43012" name="Picture 4" descr="сканирование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5888"/>
            <a:ext cx="5689600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43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471613"/>
          </a:xfrm>
        </p:spPr>
        <p:txBody>
          <a:bodyPr/>
          <a:lstStyle/>
          <a:p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202238"/>
            <a:ext cx="7772400" cy="16557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Кислота Азотная решила пойти работать в фирму «Оксиды и основания», которая производила нитраты и селитры.</a:t>
            </a:r>
          </a:p>
        </p:txBody>
      </p:sp>
      <p:pic>
        <p:nvPicPr>
          <p:cNvPr id="44036" name="Picture 4" descr="сканирование0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7127875" cy="483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72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76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Сетка с тенью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Kovalchuk</dc:creator>
  <cp:lastModifiedBy>Kovalchuk</cp:lastModifiedBy>
  <cp:revision>5</cp:revision>
  <dcterms:created xsi:type="dcterms:W3CDTF">2012-07-28T15:59:22Z</dcterms:created>
  <dcterms:modified xsi:type="dcterms:W3CDTF">2012-07-28T16:07:16Z</dcterms:modified>
</cp:coreProperties>
</file>