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5" r:id="rId3"/>
  </p:sldMasterIdLst>
  <p:notesMasterIdLst>
    <p:notesMasterId r:id="rId13"/>
  </p:notesMasterIdLst>
  <p:sldIdLst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A7747D-40D3-4033-8D39-A85F6AEB57D7}" type="datetimeFigureOut">
              <a:rPr lang="ru-RU" smtClean="0"/>
              <a:t>28.07.2012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60056F-ABFB-425E-9DA3-5F47EF6FBC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02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102403" name="Freeform 3"/>
            <p:cNvSpPr>
              <a:spLocks/>
            </p:cNvSpPr>
            <p:nvPr/>
          </p:nvSpPr>
          <p:spPr bwMode="hidden">
            <a:xfrm>
              <a:off x="0" y="0"/>
              <a:ext cx="5758" cy="1043"/>
            </a:xfrm>
            <a:custGeom>
              <a:avLst/>
              <a:gdLst/>
              <a:ahLst/>
              <a:cxnLst>
                <a:cxn ang="0">
                  <a:pos x="5740" y="1043"/>
                </a:cxn>
                <a:cxn ang="0">
                  <a:pos x="0" y="1043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1043"/>
                </a:cxn>
                <a:cxn ang="0">
                  <a:pos x="5740" y="1043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grpSp>
          <p:nvGrpSpPr>
            <p:cNvPr id="102404" name="Group 4"/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102405" name="Freeform 5"/>
              <p:cNvSpPr>
                <a:spLocks/>
              </p:cNvSpPr>
              <p:nvPr/>
            </p:nvSpPr>
            <p:spPr bwMode="hidden">
              <a:xfrm>
                <a:off x="1" y="104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02406" name="Freeform 6"/>
              <p:cNvSpPr>
                <a:spLocks/>
              </p:cNvSpPr>
              <p:nvPr/>
            </p:nvSpPr>
            <p:spPr bwMode="hidden">
              <a:xfrm>
                <a:off x="0" y="3988"/>
                <a:ext cx="5758" cy="42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5740" y="42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42"/>
                  </a:cxn>
                  <a:cxn ang="0">
                    <a:pos x="0" y="42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02407" name="Freeform 7"/>
              <p:cNvSpPr>
                <a:spLocks/>
              </p:cNvSpPr>
              <p:nvPr/>
            </p:nvSpPr>
            <p:spPr bwMode="hidden">
              <a:xfrm>
                <a:off x="0" y="3665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02408" name="Freeform 8"/>
              <p:cNvSpPr>
                <a:spLocks/>
              </p:cNvSpPr>
              <p:nvPr/>
            </p:nvSpPr>
            <p:spPr bwMode="hidden">
              <a:xfrm>
                <a:off x="0" y="3364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02409" name="Freeform 9"/>
              <p:cNvSpPr>
                <a:spLocks/>
              </p:cNvSpPr>
              <p:nvPr/>
            </p:nvSpPr>
            <p:spPr bwMode="hidden">
              <a:xfrm>
                <a:off x="0" y="3105"/>
                <a:ext cx="5758" cy="31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02410" name="Freeform 10"/>
              <p:cNvSpPr>
                <a:spLocks/>
              </p:cNvSpPr>
              <p:nvPr/>
            </p:nvSpPr>
            <p:spPr bwMode="hidden">
              <a:xfrm>
                <a:off x="0" y="2859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02411" name="Freeform 11"/>
              <p:cNvSpPr>
                <a:spLocks/>
              </p:cNvSpPr>
              <p:nvPr/>
            </p:nvSpPr>
            <p:spPr bwMode="hidden">
              <a:xfrm>
                <a:off x="0" y="264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02412" name="Freeform 12"/>
              <p:cNvSpPr>
                <a:spLocks/>
              </p:cNvSpPr>
              <p:nvPr/>
            </p:nvSpPr>
            <p:spPr bwMode="hidden">
              <a:xfrm>
                <a:off x="0" y="2433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02413" name="Freeform 13"/>
              <p:cNvSpPr>
                <a:spLocks/>
              </p:cNvSpPr>
              <p:nvPr/>
            </p:nvSpPr>
            <p:spPr bwMode="hidden">
              <a:xfrm>
                <a:off x="0" y="2259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02414" name="Freeform 14"/>
              <p:cNvSpPr>
                <a:spLocks/>
              </p:cNvSpPr>
              <p:nvPr/>
            </p:nvSpPr>
            <p:spPr bwMode="hidden">
              <a:xfrm>
                <a:off x="0" y="209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02415" name="Freeform 15"/>
              <p:cNvSpPr>
                <a:spLocks/>
              </p:cNvSpPr>
              <p:nvPr/>
            </p:nvSpPr>
            <p:spPr bwMode="hidden">
              <a:xfrm>
                <a:off x="0" y="192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02416" name="Freeform 16"/>
              <p:cNvSpPr>
                <a:spLocks/>
              </p:cNvSpPr>
              <p:nvPr/>
            </p:nvSpPr>
            <p:spPr bwMode="hidden">
              <a:xfrm>
                <a:off x="0" y="1645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02417" name="Freeform 17"/>
              <p:cNvSpPr>
                <a:spLocks/>
              </p:cNvSpPr>
              <p:nvPr/>
            </p:nvSpPr>
            <p:spPr bwMode="hidden">
              <a:xfrm>
                <a:off x="0" y="177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02418" name="Freeform 18"/>
              <p:cNvSpPr>
                <a:spLocks/>
              </p:cNvSpPr>
              <p:nvPr/>
            </p:nvSpPr>
            <p:spPr bwMode="hidden">
              <a:xfrm>
                <a:off x="0" y="1520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02419" name="Freeform 19"/>
              <p:cNvSpPr>
                <a:spLocks/>
              </p:cNvSpPr>
              <p:nvPr/>
            </p:nvSpPr>
            <p:spPr bwMode="hidden">
              <a:xfrm>
                <a:off x="0" y="1394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02420" name="Freeform 20"/>
              <p:cNvSpPr>
                <a:spLocks/>
              </p:cNvSpPr>
              <p:nvPr/>
            </p:nvSpPr>
            <p:spPr bwMode="hidden">
              <a:xfrm>
                <a:off x="0" y="128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02421" name="Freeform 21"/>
              <p:cNvSpPr>
                <a:spLocks/>
              </p:cNvSpPr>
              <p:nvPr/>
            </p:nvSpPr>
            <p:spPr bwMode="hidden">
              <a:xfrm>
                <a:off x="0" y="117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02422" name="Freeform 22"/>
              <p:cNvSpPr>
                <a:spLocks/>
              </p:cNvSpPr>
              <p:nvPr/>
            </p:nvSpPr>
            <p:spPr bwMode="hidden">
              <a:xfrm>
                <a:off x="0" y="2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02423" name="Freeform 23"/>
              <p:cNvSpPr>
                <a:spLocks/>
              </p:cNvSpPr>
              <p:nvPr/>
            </p:nvSpPr>
            <p:spPr bwMode="hidden">
              <a:xfrm>
                <a:off x="0" y="186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02424" name="Freeform 24"/>
              <p:cNvSpPr>
                <a:spLocks/>
              </p:cNvSpPr>
              <p:nvPr/>
            </p:nvSpPr>
            <p:spPr bwMode="hidden">
              <a:xfrm>
                <a:off x="0" y="475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02425" name="Freeform 25"/>
              <p:cNvSpPr>
                <a:spLocks/>
              </p:cNvSpPr>
              <p:nvPr/>
            </p:nvSpPr>
            <p:spPr bwMode="hidden">
              <a:xfrm>
                <a:off x="0" y="337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02426" name="Freeform 26"/>
              <p:cNvSpPr>
                <a:spLocks/>
              </p:cNvSpPr>
              <p:nvPr/>
            </p:nvSpPr>
            <p:spPr bwMode="hidden">
              <a:xfrm>
                <a:off x="0" y="60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02427" name="Freeform 27"/>
              <p:cNvSpPr>
                <a:spLocks/>
              </p:cNvSpPr>
              <p:nvPr/>
            </p:nvSpPr>
            <p:spPr bwMode="hidden">
              <a:xfrm>
                <a:off x="0" y="72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02428" name="Freeform 28"/>
              <p:cNvSpPr>
                <a:spLocks/>
              </p:cNvSpPr>
              <p:nvPr/>
            </p:nvSpPr>
            <p:spPr bwMode="hidden">
              <a:xfrm>
                <a:off x="0" y="841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02429" name="Freeform 29"/>
              <p:cNvSpPr>
                <a:spLocks/>
              </p:cNvSpPr>
              <p:nvPr/>
            </p:nvSpPr>
            <p:spPr bwMode="hidden">
              <a:xfrm>
                <a:off x="0" y="943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grpSp>
            <p:nvGrpSpPr>
              <p:cNvPr id="102430" name="Group 30"/>
              <p:cNvGrpSpPr>
                <a:grpSpLocks/>
              </p:cNvGrpSpPr>
              <p:nvPr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102431" name="Freeform 31"/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2432" name="Freeform 32"/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31" y="1043"/>
                    </a:cxn>
                    <a:cxn ang="0">
                      <a:pos x="155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113" y="1043"/>
                    </a:cxn>
                    <a:cxn ang="0">
                      <a:pos x="131" y="1043"/>
                    </a:cxn>
                    <a:cxn ang="0">
                      <a:pos x="131" y="104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2433" name="Freeform 33"/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221" y="1043"/>
                    </a:cxn>
                    <a:cxn ang="0">
                      <a:pos x="239" y="1043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203" y="1043"/>
                    </a:cxn>
                    <a:cxn ang="0">
                      <a:pos x="221" y="1043"/>
                    </a:cxn>
                    <a:cxn ang="0">
                      <a:pos x="221" y="104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2434" name="Freeform 34"/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/>
                  <a:ahLst/>
                  <a:cxnLst>
                    <a:cxn ang="0">
                      <a:pos x="334" y="1043"/>
                    </a:cxn>
                    <a:cxn ang="0">
                      <a:pos x="352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311" y="1043"/>
                    </a:cxn>
                    <a:cxn ang="0">
                      <a:pos x="334" y="1043"/>
                    </a:cxn>
                    <a:cxn ang="0">
                      <a:pos x="334" y="104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2435" name="Freeform 35"/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/>
                  <a:ahLst/>
                  <a:cxnLst>
                    <a:cxn ang="0">
                      <a:pos x="425" y="1043"/>
                    </a:cxn>
                    <a:cxn ang="0">
                      <a:pos x="449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407" y="1043"/>
                    </a:cxn>
                    <a:cxn ang="0">
                      <a:pos x="425" y="1043"/>
                    </a:cxn>
                    <a:cxn ang="0">
                      <a:pos x="425" y="104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2436" name="Freeform 36"/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/>
                  <a:ahLst/>
                  <a:cxnLst>
                    <a:cxn ang="0">
                      <a:pos x="520" y="1043"/>
                    </a:cxn>
                    <a:cxn ang="0">
                      <a:pos x="538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496" y="1043"/>
                    </a:cxn>
                    <a:cxn ang="0">
                      <a:pos x="520" y="1043"/>
                    </a:cxn>
                    <a:cxn ang="0">
                      <a:pos x="520" y="104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2437" name="Freeform 37"/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622" y="1043"/>
                    </a:cxn>
                    <a:cxn ang="0">
                      <a:pos x="640" y="1043"/>
                    </a:cxn>
                    <a:cxn ang="0">
                      <a:pos x="48" y="0"/>
                    </a:cxn>
                    <a:cxn ang="0">
                      <a:pos x="0" y="0"/>
                    </a:cxn>
                    <a:cxn ang="0">
                      <a:pos x="598" y="1043"/>
                    </a:cxn>
                    <a:cxn ang="0">
                      <a:pos x="622" y="1043"/>
                    </a:cxn>
                    <a:cxn ang="0">
                      <a:pos x="622" y="104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2438" name="Freeform 38"/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/>
                  <a:ahLst/>
                  <a:cxnLst>
                    <a:cxn ang="0">
                      <a:pos x="604" y="935"/>
                    </a:cxn>
                    <a:cxn ang="0">
                      <a:pos x="628" y="935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580" y="935"/>
                    </a:cxn>
                    <a:cxn ang="0">
                      <a:pos x="604" y="935"/>
                    </a:cxn>
                    <a:cxn ang="0">
                      <a:pos x="604" y="935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2439" name="Freeform 39"/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155" y="0"/>
                    </a:cxn>
                    <a:cxn ang="0">
                      <a:pos x="114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2440" name="Freeform 40"/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36" y="1043"/>
                    </a:cxn>
                    <a:cxn ang="0">
                      <a:pos x="239" y="0"/>
                    </a:cxn>
                    <a:cxn ang="0">
                      <a:pos x="203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2441" name="Freeform 41"/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/>
                  <a:ahLst/>
                  <a:cxnLst>
                    <a:cxn ang="0">
                      <a:pos x="24" y="1043"/>
                    </a:cxn>
                    <a:cxn ang="0">
                      <a:pos x="42" y="1043"/>
                    </a:cxn>
                    <a:cxn ang="0">
                      <a:pos x="358" y="0"/>
                    </a:cxn>
                    <a:cxn ang="0">
                      <a:pos x="317" y="0"/>
                    </a:cxn>
                    <a:cxn ang="0">
                      <a:pos x="0" y="1043"/>
                    </a:cxn>
                    <a:cxn ang="0">
                      <a:pos x="24" y="1043"/>
                    </a:cxn>
                    <a:cxn ang="0">
                      <a:pos x="24" y="104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2442" name="Freeform 42"/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1" y="1043"/>
                    </a:cxn>
                    <a:cxn ang="0">
                      <a:pos x="448" y="0"/>
                    </a:cxn>
                    <a:cxn ang="0">
                      <a:pos x="406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2443" name="Freeform 43"/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539" y="0"/>
                    </a:cxn>
                    <a:cxn ang="0">
                      <a:pos x="497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2444" name="Freeform 44"/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640" y="0"/>
                    </a:cxn>
                    <a:cxn ang="0">
                      <a:pos x="592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2445" name="Freeform 45"/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/>
                  <a:ahLst/>
                  <a:cxnLst>
                    <a:cxn ang="0">
                      <a:pos x="24" y="995"/>
                    </a:cxn>
                    <a:cxn ang="0">
                      <a:pos x="48" y="995"/>
                    </a:cxn>
                    <a:cxn ang="0">
                      <a:pos x="670" y="72"/>
                    </a:cxn>
                    <a:cxn ang="0">
                      <a:pos x="670" y="0"/>
                    </a:cxn>
                    <a:cxn ang="0">
                      <a:pos x="0" y="995"/>
                    </a:cxn>
                    <a:cxn ang="0">
                      <a:pos x="24" y="995"/>
                    </a:cxn>
                    <a:cxn ang="0">
                      <a:pos x="24" y="995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EAEAEA"/>
                    </a:solidFill>
                  </a:endParaRPr>
                </a:p>
              </p:txBody>
            </p:sp>
          </p:grpSp>
          <p:grpSp>
            <p:nvGrpSpPr>
              <p:cNvPr id="102446" name="Group 46"/>
              <p:cNvGrpSpPr>
                <a:grpSpLocks/>
              </p:cNvGrpSpPr>
              <p:nvPr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102447" name="Freeform 47"/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/>
                  <a:ahLst/>
                  <a:cxnLst>
                    <a:cxn ang="0">
                      <a:pos x="281" y="426"/>
                    </a:cxn>
                    <a:cxn ang="0">
                      <a:pos x="305" y="426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251" y="426"/>
                    </a:cxn>
                    <a:cxn ang="0">
                      <a:pos x="281" y="426"/>
                    </a:cxn>
                    <a:cxn ang="0">
                      <a:pos x="281" y="426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2448" name="Freeform 48"/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/>
                  <a:ahLst/>
                  <a:cxnLst>
                    <a:cxn ang="0">
                      <a:pos x="24" y="486"/>
                    </a:cxn>
                    <a:cxn ang="0">
                      <a:pos x="48" y="486"/>
                    </a:cxn>
                    <a:cxn ang="0">
                      <a:pos x="347" y="72"/>
                    </a:cxn>
                    <a:cxn ang="0">
                      <a:pos x="347" y="0"/>
                    </a:cxn>
                    <a:cxn ang="0">
                      <a:pos x="0" y="486"/>
                    </a:cxn>
                    <a:cxn ang="0">
                      <a:pos x="24" y="486"/>
                    </a:cxn>
                    <a:cxn ang="0">
                      <a:pos x="24" y="486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EAEAEA"/>
                    </a:solidFill>
                  </a:endParaRPr>
                </a:p>
              </p:txBody>
            </p:sp>
          </p:grpSp>
          <p:grpSp>
            <p:nvGrpSpPr>
              <p:cNvPr id="102449" name="Group 49"/>
              <p:cNvGrpSpPr>
                <a:grpSpLocks/>
              </p:cNvGrpSpPr>
              <p:nvPr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102450" name="Freeform 50"/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2451" name="Freeform 51"/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/>
                  <a:ahLst/>
                  <a:cxnLst>
                    <a:cxn ang="0">
                      <a:pos x="376" y="0"/>
                    </a:cxn>
                    <a:cxn ang="0">
                      <a:pos x="358" y="0"/>
                    </a:cxn>
                    <a:cxn ang="0">
                      <a:pos x="0" y="3273"/>
                    </a:cxn>
                    <a:cxn ang="0">
                      <a:pos x="41" y="3273"/>
                    </a:cxn>
                    <a:cxn ang="0">
                      <a:pos x="400" y="0"/>
                    </a:cxn>
                    <a:cxn ang="0">
                      <a:pos x="376" y="0"/>
                    </a:cxn>
                    <a:cxn ang="0">
                      <a:pos x="376" y="0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2452" name="Freeform 52"/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657" y="0"/>
                    </a:cxn>
                    <a:cxn ang="0">
                      <a:pos x="639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675" y="0"/>
                    </a:cxn>
                    <a:cxn ang="0">
                      <a:pos x="657" y="0"/>
                    </a:cxn>
                    <a:cxn ang="0">
                      <a:pos x="657" y="0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2453" name="Freeform 53"/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/>
                  <a:ahLst/>
                  <a:cxnLst>
                    <a:cxn ang="0">
                      <a:pos x="1013" y="0"/>
                    </a:cxn>
                    <a:cxn ang="0">
                      <a:pos x="990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031" y="4"/>
                    </a:cxn>
                    <a:cxn ang="0">
                      <a:pos x="1013" y="0"/>
                    </a:cxn>
                    <a:cxn ang="0">
                      <a:pos x="1013" y="0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2454" name="Freeform 54"/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/>
                  <a:ahLst/>
                  <a:cxnLst>
                    <a:cxn ang="0">
                      <a:pos x="1296" y="0"/>
                    </a:cxn>
                    <a:cxn ang="0">
                      <a:pos x="1278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319" y="5"/>
                    </a:cxn>
                    <a:cxn ang="0">
                      <a:pos x="1296" y="0"/>
                    </a:cxn>
                    <a:cxn ang="0">
                      <a:pos x="1296" y="0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2455" name="Freeform 55"/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359" y="3273"/>
                    </a:cxn>
                    <a:cxn ang="0">
                      <a:pos x="401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2456" name="Freeform 56"/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640" y="3273"/>
                    </a:cxn>
                    <a:cxn ang="0">
                      <a:pos x="675" y="3273"/>
                    </a:cxn>
                    <a:cxn ang="0">
                      <a:pos x="36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2457" name="Freeform 57"/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/>
                  <a:ahLst/>
                  <a:cxnLst>
                    <a:cxn ang="0">
                      <a:pos x="23" y="0"/>
                    </a:cxn>
                    <a:cxn ang="0">
                      <a:pos x="0" y="5"/>
                    </a:cxn>
                    <a:cxn ang="0">
                      <a:pos x="994" y="3280"/>
                    </a:cxn>
                    <a:cxn ang="0">
                      <a:pos x="1036" y="3280"/>
                    </a:cxn>
                    <a:cxn ang="0">
                      <a:pos x="41" y="0"/>
                    </a:cxn>
                    <a:cxn ang="0">
                      <a:pos x="23" y="0"/>
                    </a:cxn>
                    <a:cxn ang="0">
                      <a:pos x="23" y="0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2458" name="Freeform 58"/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0" y="7"/>
                    </a:cxn>
                    <a:cxn ang="0">
                      <a:pos x="1285" y="3280"/>
                    </a:cxn>
                    <a:cxn ang="0">
                      <a:pos x="1327" y="3280"/>
                    </a:cxn>
                    <a:cxn ang="0">
                      <a:pos x="43" y="0"/>
                    </a:cxn>
                    <a:cxn ang="0">
                      <a:pos x="20" y="0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EAEAEA"/>
                    </a:solidFill>
                  </a:endParaRPr>
                </a:p>
              </p:txBody>
            </p:sp>
          </p:grpSp>
          <p:sp>
            <p:nvSpPr>
              <p:cNvPr id="102459" name="Freeform 59"/>
              <p:cNvSpPr>
                <a:spLocks/>
              </p:cNvSpPr>
              <p:nvPr/>
            </p:nvSpPr>
            <p:spPr bwMode="hidden">
              <a:xfrm>
                <a:off x="0" y="1039"/>
                <a:ext cx="1254" cy="2632"/>
              </a:xfrm>
              <a:custGeom>
                <a:avLst/>
                <a:gdLst/>
                <a:ahLst/>
                <a:cxnLst>
                  <a:cxn ang="0">
                    <a:pos x="1236" y="0"/>
                  </a:cxn>
                  <a:cxn ang="0">
                    <a:pos x="1212" y="0"/>
                  </a:cxn>
                  <a:cxn ang="0">
                    <a:pos x="0" y="2542"/>
                  </a:cxn>
                  <a:cxn ang="0">
                    <a:pos x="0" y="2632"/>
                  </a:cxn>
                  <a:cxn ang="0">
                    <a:pos x="1254" y="7"/>
                  </a:cxn>
                  <a:cxn ang="0">
                    <a:pos x="1236" y="0"/>
                  </a:cxn>
                  <a:cxn ang="0">
                    <a:pos x="1236" y="0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02460" name="Freeform 60"/>
              <p:cNvSpPr>
                <a:spLocks/>
              </p:cNvSpPr>
              <p:nvPr/>
            </p:nvSpPr>
            <p:spPr bwMode="hidden">
              <a:xfrm>
                <a:off x="0" y="1039"/>
                <a:ext cx="948" cy="1676"/>
              </a:xfrm>
              <a:custGeom>
                <a:avLst/>
                <a:gdLst/>
                <a:ahLst/>
                <a:cxnLst>
                  <a:cxn ang="0">
                    <a:pos x="930" y="0"/>
                  </a:cxn>
                  <a:cxn ang="0">
                    <a:pos x="906" y="0"/>
                  </a:cxn>
                  <a:cxn ang="0">
                    <a:pos x="0" y="1593"/>
                  </a:cxn>
                  <a:cxn ang="0">
                    <a:pos x="0" y="1676"/>
                  </a:cxn>
                  <a:cxn ang="0">
                    <a:pos x="948" y="5"/>
                  </a:cxn>
                  <a:cxn ang="0">
                    <a:pos x="930" y="0"/>
                  </a:cxn>
                  <a:cxn ang="0">
                    <a:pos x="930" y="0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02461" name="Freeform 61"/>
              <p:cNvSpPr>
                <a:spLocks/>
              </p:cNvSpPr>
              <p:nvPr/>
            </p:nvSpPr>
            <p:spPr bwMode="hidden">
              <a:xfrm>
                <a:off x="0" y="1039"/>
                <a:ext cx="629" cy="937"/>
              </a:xfrm>
              <a:custGeom>
                <a:avLst/>
                <a:gdLst/>
                <a:ahLst/>
                <a:cxnLst>
                  <a:cxn ang="0">
                    <a:pos x="606" y="0"/>
                  </a:cxn>
                  <a:cxn ang="0">
                    <a:pos x="582" y="0"/>
                  </a:cxn>
                  <a:cxn ang="0">
                    <a:pos x="0" y="871"/>
                  </a:cxn>
                  <a:cxn ang="0">
                    <a:pos x="0" y="937"/>
                  </a:cxn>
                  <a:cxn ang="0">
                    <a:pos x="629" y="4"/>
                  </a:cxn>
                  <a:cxn ang="0">
                    <a:pos x="606" y="0"/>
                  </a:cxn>
                  <a:cxn ang="0">
                    <a:pos x="606" y="0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02462" name="Freeform 62"/>
              <p:cNvSpPr>
                <a:spLocks/>
              </p:cNvSpPr>
              <p:nvPr/>
            </p:nvSpPr>
            <p:spPr bwMode="hidden">
              <a:xfrm>
                <a:off x="0" y="1039"/>
                <a:ext cx="305" cy="427"/>
              </a:xfrm>
              <a:custGeom>
                <a:avLst/>
                <a:gdLst/>
                <a:ahLst/>
                <a:cxnLst>
                  <a:cxn ang="0">
                    <a:pos x="282" y="0"/>
                  </a:cxn>
                  <a:cxn ang="0">
                    <a:pos x="252" y="0"/>
                  </a:cxn>
                  <a:cxn ang="0">
                    <a:pos x="0" y="361"/>
                  </a:cxn>
                  <a:cxn ang="0">
                    <a:pos x="0" y="427"/>
                  </a:cxn>
                  <a:cxn ang="0">
                    <a:pos x="305" y="5"/>
                  </a:cxn>
                  <a:cxn ang="0">
                    <a:pos x="282" y="0"/>
                  </a:cxn>
                  <a:cxn ang="0">
                    <a:pos x="282" y="0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02463" name="Freeform 63"/>
              <p:cNvSpPr>
                <a:spLocks/>
              </p:cNvSpPr>
              <p:nvPr/>
            </p:nvSpPr>
            <p:spPr bwMode="hidden">
              <a:xfrm>
                <a:off x="4481" y="1039"/>
                <a:ext cx="1277" cy="26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17" y="0"/>
                  </a:cxn>
                  <a:cxn ang="0">
                    <a:pos x="0" y="4"/>
                  </a:cxn>
                  <a:cxn ang="0">
                    <a:pos x="1277" y="2686"/>
                  </a:cxn>
                  <a:cxn ang="0">
                    <a:pos x="1277" y="2596"/>
                  </a:cxn>
                  <a:cxn ang="0">
                    <a:pos x="41" y="0"/>
                  </a:cxn>
                  <a:cxn ang="0">
                    <a:pos x="41" y="0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02464" name="Freeform 64"/>
              <p:cNvSpPr>
                <a:spLocks/>
              </p:cNvSpPr>
              <p:nvPr/>
            </p:nvSpPr>
            <p:spPr bwMode="hidden">
              <a:xfrm>
                <a:off x="4770" y="1039"/>
                <a:ext cx="988" cy="1730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0" y="7"/>
                  </a:cxn>
                  <a:cxn ang="0">
                    <a:pos x="988" y="1730"/>
                  </a:cxn>
                  <a:cxn ang="0">
                    <a:pos x="988" y="1653"/>
                  </a:cxn>
                  <a:cxn ang="0">
                    <a:pos x="40" y="0"/>
                  </a:cxn>
                  <a:cxn ang="0">
                    <a:pos x="16" y="0"/>
                  </a:cxn>
                  <a:cxn ang="0">
                    <a:pos x="16" y="0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02465" name="Freeform 65"/>
              <p:cNvSpPr>
                <a:spLocks/>
              </p:cNvSpPr>
              <p:nvPr/>
            </p:nvSpPr>
            <p:spPr bwMode="hidden">
              <a:xfrm>
                <a:off x="5088" y="1039"/>
                <a:ext cx="670" cy="99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4"/>
                  </a:cxn>
                  <a:cxn ang="0">
                    <a:pos x="670" y="997"/>
                  </a:cxn>
                  <a:cxn ang="0">
                    <a:pos x="670" y="925"/>
                  </a:cxn>
                  <a:cxn ang="0">
                    <a:pos x="46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02466" name="Freeform 66"/>
              <p:cNvSpPr>
                <a:spLocks/>
              </p:cNvSpPr>
              <p:nvPr/>
            </p:nvSpPr>
            <p:spPr bwMode="hidden">
              <a:xfrm>
                <a:off x="5412" y="1039"/>
                <a:ext cx="346" cy="48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7"/>
                  </a:cxn>
                  <a:cxn ang="0">
                    <a:pos x="346" y="487"/>
                  </a:cxn>
                  <a:cxn ang="0">
                    <a:pos x="346" y="415"/>
                  </a:cxn>
                  <a:cxn ang="0">
                    <a:pos x="46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</p:grpSp>
      </p:grpSp>
      <p:sp>
        <p:nvSpPr>
          <p:cNvPr id="102467" name="Rectangle 67"/>
          <p:cNvSpPr>
            <a:spLocks noGrp="1" noChangeArrowheads="1"/>
          </p:cNvSpPr>
          <p:nvPr>
            <p:ph type="ctrTitle" sz="quarter"/>
          </p:nvPr>
        </p:nvSpPr>
        <p:spPr>
          <a:xfrm>
            <a:off x="455613" y="1920875"/>
            <a:ext cx="8226425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2468" name="Rectangle 6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02469" name="Rectangle 6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102470" name="Rectangle 7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102471" name="Rectangle 7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790AF0B-E284-43F0-B2A2-AA8BC5A47B9C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040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10AB85-A6EE-4665-9F94-A95D065B3B5A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843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3050"/>
            <a:ext cx="2055813" cy="5822950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3050"/>
            <a:ext cx="6018212" cy="5822950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994985-D3C8-42DA-9B5D-5AD6562EDA36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6290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613" y="273050"/>
            <a:ext cx="8226425" cy="11430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5613" y="1598613"/>
            <a:ext cx="4037012" cy="4497387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598613"/>
            <a:ext cx="4037013" cy="4497387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5613" y="624205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2050"/>
            <a:ext cx="2895600" cy="474663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205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fld id="{ED4F16A4-995E-4B2C-B4AC-62CF1B88DE54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3604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95235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9523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D87C6B3-1430-40A2-9439-9815A1E29C0A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1010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7FCF6-FFC6-4914-A81C-373BF9C6DCBC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2169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E27C15-1E79-4D8E-8AA2-8FCE4D0A9D99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520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FA7985-3327-4BEA-B789-AFC4CEADE7E2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0153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4B6A3F-16F3-402A-9B53-9D6D3A34F8E3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8250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8856CA-9121-4C63-ADF6-76817CCF207C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7205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26D205-48AA-4771-925B-5C0E8E573C91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446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5FF26D-A474-4D29-9691-BD127C7AC766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9117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F93BE6-4D26-4A61-8A36-D78DC93C5541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198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33B2A9-0C56-47D5-813A-6251AF4C26B1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7296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B4EBBE-F29F-4BB4-B37B-4D900C82CE2D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7850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7FF09B-439C-42BD-B581-D479C83634F5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4808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306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98307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/>
              <a:ahLst/>
              <a:cxnLst>
                <a:cxn ang="0">
                  <a:pos x="2768" y="18"/>
                </a:cxn>
                <a:cxn ang="0">
                  <a:pos x="2678" y="24"/>
                </a:cxn>
                <a:cxn ang="0">
                  <a:pos x="2613" y="102"/>
                </a:cxn>
                <a:cxn ang="0">
                  <a:pos x="2511" y="156"/>
                </a:cxn>
                <a:cxn ang="0">
                  <a:pos x="2505" y="222"/>
                </a:cxn>
                <a:cxn ang="0">
                  <a:pos x="2487" y="246"/>
                </a:cxn>
                <a:cxn ang="0">
                  <a:pos x="2469" y="252"/>
                </a:cxn>
                <a:cxn ang="0">
                  <a:pos x="2397" y="210"/>
                </a:cxn>
                <a:cxn ang="0">
                  <a:pos x="2260" y="192"/>
                </a:cxn>
                <a:cxn ang="0">
                  <a:pos x="2236" y="186"/>
                </a:cxn>
                <a:cxn ang="0">
                  <a:pos x="2218" y="192"/>
                </a:cxn>
                <a:cxn ang="0">
                  <a:pos x="2146" y="228"/>
                </a:cxn>
                <a:cxn ang="0">
                  <a:pos x="2110" y="240"/>
                </a:cxn>
                <a:cxn ang="0">
                  <a:pos x="2086" y="246"/>
                </a:cxn>
                <a:cxn ang="0">
                  <a:pos x="2074" y="258"/>
                </a:cxn>
                <a:cxn ang="0">
                  <a:pos x="2074" y="276"/>
                </a:cxn>
                <a:cxn ang="0">
                  <a:pos x="2051" y="300"/>
                </a:cxn>
                <a:cxn ang="0">
                  <a:pos x="2033" y="312"/>
                </a:cxn>
                <a:cxn ang="0">
                  <a:pos x="2021" y="324"/>
                </a:cxn>
                <a:cxn ang="0">
                  <a:pos x="2009" y="336"/>
                </a:cxn>
                <a:cxn ang="0">
                  <a:pos x="1979" y="342"/>
                </a:cxn>
                <a:cxn ang="0">
                  <a:pos x="1913" y="336"/>
                </a:cxn>
                <a:cxn ang="0">
                  <a:pos x="1877" y="330"/>
                </a:cxn>
                <a:cxn ang="0">
                  <a:pos x="1865" y="342"/>
                </a:cxn>
                <a:cxn ang="0">
                  <a:pos x="1853" y="354"/>
                </a:cxn>
                <a:cxn ang="0">
                  <a:pos x="1823" y="360"/>
                </a:cxn>
                <a:cxn ang="0">
                  <a:pos x="1764" y="342"/>
                </a:cxn>
                <a:cxn ang="0">
                  <a:pos x="1740" y="342"/>
                </a:cxn>
                <a:cxn ang="0">
                  <a:pos x="1716" y="354"/>
                </a:cxn>
                <a:cxn ang="0">
                  <a:pos x="1656" y="425"/>
                </a:cxn>
                <a:cxn ang="0">
                  <a:pos x="1614" y="569"/>
                </a:cxn>
                <a:cxn ang="0">
                  <a:pos x="1614" y="593"/>
                </a:cxn>
                <a:cxn ang="0">
                  <a:pos x="1620" y="641"/>
                </a:cxn>
                <a:cxn ang="0">
                  <a:pos x="1638" y="659"/>
                </a:cxn>
                <a:cxn ang="0">
                  <a:pos x="1632" y="671"/>
                </a:cxn>
                <a:cxn ang="0">
                  <a:pos x="1620" y="683"/>
                </a:cxn>
                <a:cxn ang="0">
                  <a:pos x="1542" y="689"/>
                </a:cxn>
                <a:cxn ang="0">
                  <a:pos x="1465" y="629"/>
                </a:cxn>
                <a:cxn ang="0">
                  <a:pos x="1333" y="587"/>
                </a:cxn>
                <a:cxn ang="0">
                  <a:pos x="1184" y="671"/>
                </a:cxn>
                <a:cxn ang="0">
                  <a:pos x="1016" y="731"/>
                </a:cxn>
                <a:cxn ang="0">
                  <a:pos x="813" y="743"/>
                </a:cxn>
                <a:cxn ang="0">
                  <a:pos x="628" y="701"/>
                </a:cxn>
                <a:cxn ang="0">
                  <a:pos x="568" y="695"/>
                </a:cxn>
                <a:cxn ang="0">
                  <a:pos x="556" y="701"/>
                </a:cxn>
                <a:cxn ang="0">
                  <a:pos x="520" y="731"/>
                </a:cxn>
                <a:cxn ang="0">
                  <a:pos x="436" y="809"/>
                </a:cxn>
                <a:cxn ang="0">
                  <a:pos x="406" y="821"/>
                </a:cxn>
                <a:cxn ang="0">
                  <a:pos x="382" y="821"/>
                </a:cxn>
                <a:cxn ang="0">
                  <a:pos x="335" y="827"/>
                </a:cxn>
                <a:cxn ang="0">
                  <a:pos x="209" y="851"/>
                </a:cxn>
                <a:cxn ang="0">
                  <a:pos x="173" y="857"/>
                </a:cxn>
                <a:cxn ang="0">
                  <a:pos x="125" y="851"/>
                </a:cxn>
                <a:cxn ang="0">
                  <a:pos x="107" y="857"/>
                </a:cxn>
                <a:cxn ang="0">
                  <a:pos x="101" y="875"/>
                </a:cxn>
                <a:cxn ang="0">
                  <a:pos x="83" y="887"/>
                </a:cxn>
                <a:cxn ang="0">
                  <a:pos x="48" y="899"/>
                </a:cxn>
                <a:cxn ang="0">
                  <a:pos x="2780" y="24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  <a:latin typeface="Arial" charset="0"/>
              </a:endParaRPr>
            </a:p>
          </p:txBody>
        </p:sp>
        <p:sp>
          <p:nvSpPr>
            <p:cNvPr id="98308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  <a:latin typeface="Arial" charset="0"/>
              </a:endParaRPr>
            </a:p>
          </p:txBody>
        </p:sp>
        <p:sp>
          <p:nvSpPr>
            <p:cNvPr id="98309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  <a:latin typeface="Arial" charset="0"/>
              </a:endParaRPr>
            </a:p>
          </p:txBody>
        </p:sp>
        <p:sp>
          <p:nvSpPr>
            <p:cNvPr id="98310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  <a:latin typeface="Arial" charset="0"/>
              </a:endParaRPr>
            </a:p>
          </p:txBody>
        </p:sp>
        <p:sp>
          <p:nvSpPr>
            <p:cNvPr id="98311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  <a:latin typeface="Arial" charset="0"/>
              </a:endParaRPr>
            </a:p>
          </p:txBody>
        </p:sp>
        <p:sp>
          <p:nvSpPr>
            <p:cNvPr id="98312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  <a:latin typeface="Arial" charset="0"/>
              </a:endParaRPr>
            </a:p>
          </p:txBody>
        </p:sp>
        <p:sp>
          <p:nvSpPr>
            <p:cNvPr id="98313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  <a:latin typeface="Arial" charset="0"/>
              </a:endParaRPr>
            </a:p>
          </p:txBody>
        </p:sp>
        <p:sp>
          <p:nvSpPr>
            <p:cNvPr id="98314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  <a:latin typeface="Arial" charset="0"/>
              </a:endParaRPr>
            </a:p>
          </p:txBody>
        </p:sp>
        <p:sp>
          <p:nvSpPr>
            <p:cNvPr id="98315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  <a:latin typeface="Arial" charset="0"/>
              </a:endParaRPr>
            </a:p>
          </p:txBody>
        </p:sp>
        <p:sp>
          <p:nvSpPr>
            <p:cNvPr id="98316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  <a:latin typeface="Arial" charset="0"/>
              </a:endParaRPr>
            </a:p>
          </p:txBody>
        </p:sp>
        <p:sp>
          <p:nvSpPr>
            <p:cNvPr id="98317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  <a:latin typeface="Arial" charset="0"/>
              </a:endParaRPr>
            </a:p>
          </p:txBody>
        </p:sp>
        <p:sp>
          <p:nvSpPr>
            <p:cNvPr id="98318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  <a:latin typeface="Arial" charset="0"/>
              </a:endParaRPr>
            </a:p>
          </p:txBody>
        </p:sp>
        <p:sp>
          <p:nvSpPr>
            <p:cNvPr id="98319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  <a:latin typeface="Arial" charset="0"/>
              </a:endParaRPr>
            </a:p>
          </p:txBody>
        </p:sp>
        <p:sp>
          <p:nvSpPr>
            <p:cNvPr id="98320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  <a:latin typeface="Arial" charset="0"/>
              </a:endParaRPr>
            </a:p>
          </p:txBody>
        </p:sp>
        <p:sp>
          <p:nvSpPr>
            <p:cNvPr id="98321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  <a:latin typeface="Arial" charset="0"/>
              </a:endParaRPr>
            </a:p>
          </p:txBody>
        </p:sp>
      </p:grpSp>
      <p:sp>
        <p:nvSpPr>
          <p:cNvPr id="98322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 anchor="b"/>
          <a:lstStyle>
            <a:lvl1pPr>
              <a:defRPr sz="57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98323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98324" name="Rectangle 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98325" name="Rectangle 21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98326" name="Rectangle 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61E8362-5DB5-4A41-ACB5-81D1D98044F5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8120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0CC2F3-EF3A-4E50-9E5E-703F4A9719BC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5301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576F90-8C65-45BA-81BB-4266BD37CEB3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3082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7E9D42-C2BE-41BF-8546-E3E68C94529C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2216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8D935B-6195-4FB1-BD9A-9F04C1EE478E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6297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CDFA16-7C9A-434F-B6F5-B16F405723FA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360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8803B0-6CD7-49FC-9132-4D7886E67259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6527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444FDF-D368-4DF7-AFDA-EC4069C6725E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5778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EC15BB-9E1B-4542-992A-40770622963B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5563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47515E-EBCC-4A29-8F6C-B26432651E51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0481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3C44C9-EED2-4D03-8D07-F39775087DBC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1041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1DF5D9-3C4D-49B5-B76A-5FACDCB9510A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216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598613"/>
            <a:ext cx="4037012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598613"/>
            <a:ext cx="40370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1970BF-C89A-4C53-ABB3-98DA903F24E9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666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FF63BB-240D-4807-8451-19796F91BCAA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962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40BB95-8D74-4E4B-ACD0-22397D16E1FC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80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10A289-A240-4B50-BB8A-71A9C60965BC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880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7AE15E-CE28-4D2F-B3BA-47794A00B3C6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699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FA2A77-3BC0-47A5-BFC8-9CD3928FA6B4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015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63529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378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101379" name="Freeform 3"/>
            <p:cNvSpPr>
              <a:spLocks/>
            </p:cNvSpPr>
            <p:nvPr userDrawn="1"/>
          </p:nvSpPr>
          <p:spPr bwMode="hidden">
            <a:xfrm>
              <a:off x="0" y="0"/>
              <a:ext cx="5758" cy="1043"/>
            </a:xfrm>
            <a:custGeom>
              <a:avLst/>
              <a:gdLst/>
              <a:ahLst/>
              <a:cxnLst>
                <a:cxn ang="0">
                  <a:pos x="5740" y="1043"/>
                </a:cxn>
                <a:cxn ang="0">
                  <a:pos x="0" y="1043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1043"/>
                </a:cxn>
                <a:cxn ang="0">
                  <a:pos x="5740" y="1043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grpSp>
          <p:nvGrpSpPr>
            <p:cNvPr id="101380" name="Group 4"/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101381" name="Freeform 5"/>
              <p:cNvSpPr>
                <a:spLocks/>
              </p:cNvSpPr>
              <p:nvPr userDrawn="1"/>
            </p:nvSpPr>
            <p:spPr bwMode="hidden">
              <a:xfrm>
                <a:off x="1" y="104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01382" name="Freeform 6"/>
              <p:cNvSpPr>
                <a:spLocks/>
              </p:cNvSpPr>
              <p:nvPr userDrawn="1"/>
            </p:nvSpPr>
            <p:spPr bwMode="hidden">
              <a:xfrm>
                <a:off x="0" y="3988"/>
                <a:ext cx="5758" cy="42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5740" y="42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42"/>
                  </a:cxn>
                  <a:cxn ang="0">
                    <a:pos x="0" y="42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01383" name="Freeform 7"/>
              <p:cNvSpPr>
                <a:spLocks/>
              </p:cNvSpPr>
              <p:nvPr userDrawn="1"/>
            </p:nvSpPr>
            <p:spPr bwMode="hidden">
              <a:xfrm>
                <a:off x="0" y="3665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01384" name="Freeform 8"/>
              <p:cNvSpPr>
                <a:spLocks/>
              </p:cNvSpPr>
              <p:nvPr userDrawn="1"/>
            </p:nvSpPr>
            <p:spPr bwMode="hidden">
              <a:xfrm>
                <a:off x="0" y="3364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01385" name="Freeform 9"/>
              <p:cNvSpPr>
                <a:spLocks/>
              </p:cNvSpPr>
              <p:nvPr userDrawn="1"/>
            </p:nvSpPr>
            <p:spPr bwMode="hidden">
              <a:xfrm>
                <a:off x="0" y="3105"/>
                <a:ext cx="5758" cy="31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01386" name="Freeform 10"/>
              <p:cNvSpPr>
                <a:spLocks/>
              </p:cNvSpPr>
              <p:nvPr userDrawn="1"/>
            </p:nvSpPr>
            <p:spPr bwMode="hidden">
              <a:xfrm>
                <a:off x="0" y="2859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01387" name="Freeform 11"/>
              <p:cNvSpPr>
                <a:spLocks/>
              </p:cNvSpPr>
              <p:nvPr userDrawn="1"/>
            </p:nvSpPr>
            <p:spPr bwMode="hidden">
              <a:xfrm>
                <a:off x="0" y="264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01388" name="Freeform 12"/>
              <p:cNvSpPr>
                <a:spLocks/>
              </p:cNvSpPr>
              <p:nvPr userDrawn="1"/>
            </p:nvSpPr>
            <p:spPr bwMode="hidden">
              <a:xfrm>
                <a:off x="0" y="2433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01389" name="Freeform 13"/>
              <p:cNvSpPr>
                <a:spLocks/>
              </p:cNvSpPr>
              <p:nvPr userDrawn="1"/>
            </p:nvSpPr>
            <p:spPr bwMode="hidden">
              <a:xfrm>
                <a:off x="0" y="2259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01390" name="Freeform 14"/>
              <p:cNvSpPr>
                <a:spLocks/>
              </p:cNvSpPr>
              <p:nvPr userDrawn="1"/>
            </p:nvSpPr>
            <p:spPr bwMode="hidden">
              <a:xfrm>
                <a:off x="0" y="209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01391" name="Freeform 15"/>
              <p:cNvSpPr>
                <a:spLocks/>
              </p:cNvSpPr>
              <p:nvPr userDrawn="1"/>
            </p:nvSpPr>
            <p:spPr bwMode="hidden">
              <a:xfrm>
                <a:off x="0" y="192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01392" name="Freeform 16"/>
              <p:cNvSpPr>
                <a:spLocks/>
              </p:cNvSpPr>
              <p:nvPr userDrawn="1"/>
            </p:nvSpPr>
            <p:spPr bwMode="hidden">
              <a:xfrm>
                <a:off x="0" y="1645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01393" name="Freeform 17"/>
              <p:cNvSpPr>
                <a:spLocks/>
              </p:cNvSpPr>
              <p:nvPr userDrawn="1"/>
            </p:nvSpPr>
            <p:spPr bwMode="hidden">
              <a:xfrm>
                <a:off x="0" y="177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01394" name="Freeform 18"/>
              <p:cNvSpPr>
                <a:spLocks/>
              </p:cNvSpPr>
              <p:nvPr userDrawn="1"/>
            </p:nvSpPr>
            <p:spPr bwMode="hidden">
              <a:xfrm>
                <a:off x="0" y="1520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01395" name="Freeform 19"/>
              <p:cNvSpPr>
                <a:spLocks/>
              </p:cNvSpPr>
              <p:nvPr userDrawn="1"/>
            </p:nvSpPr>
            <p:spPr bwMode="hidden">
              <a:xfrm>
                <a:off x="0" y="1394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01396" name="Freeform 20"/>
              <p:cNvSpPr>
                <a:spLocks/>
              </p:cNvSpPr>
              <p:nvPr userDrawn="1"/>
            </p:nvSpPr>
            <p:spPr bwMode="hidden">
              <a:xfrm>
                <a:off x="0" y="128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01397" name="Freeform 21"/>
              <p:cNvSpPr>
                <a:spLocks/>
              </p:cNvSpPr>
              <p:nvPr userDrawn="1"/>
            </p:nvSpPr>
            <p:spPr bwMode="hidden">
              <a:xfrm>
                <a:off x="0" y="117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01398" name="Freeform 22"/>
              <p:cNvSpPr>
                <a:spLocks/>
              </p:cNvSpPr>
              <p:nvPr userDrawn="1"/>
            </p:nvSpPr>
            <p:spPr bwMode="hidden">
              <a:xfrm>
                <a:off x="0" y="2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01399" name="Freeform 23"/>
              <p:cNvSpPr>
                <a:spLocks/>
              </p:cNvSpPr>
              <p:nvPr userDrawn="1"/>
            </p:nvSpPr>
            <p:spPr bwMode="hidden">
              <a:xfrm>
                <a:off x="0" y="186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01400" name="Freeform 24"/>
              <p:cNvSpPr>
                <a:spLocks/>
              </p:cNvSpPr>
              <p:nvPr userDrawn="1"/>
            </p:nvSpPr>
            <p:spPr bwMode="hidden">
              <a:xfrm>
                <a:off x="0" y="475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01401" name="Freeform 25"/>
              <p:cNvSpPr>
                <a:spLocks/>
              </p:cNvSpPr>
              <p:nvPr userDrawn="1"/>
            </p:nvSpPr>
            <p:spPr bwMode="hidden">
              <a:xfrm>
                <a:off x="0" y="337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01402" name="Freeform 26"/>
              <p:cNvSpPr>
                <a:spLocks/>
              </p:cNvSpPr>
              <p:nvPr userDrawn="1"/>
            </p:nvSpPr>
            <p:spPr bwMode="hidden">
              <a:xfrm>
                <a:off x="0" y="60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01403" name="Freeform 27"/>
              <p:cNvSpPr>
                <a:spLocks/>
              </p:cNvSpPr>
              <p:nvPr userDrawn="1"/>
            </p:nvSpPr>
            <p:spPr bwMode="hidden">
              <a:xfrm>
                <a:off x="0" y="72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01404" name="Freeform 28"/>
              <p:cNvSpPr>
                <a:spLocks/>
              </p:cNvSpPr>
              <p:nvPr userDrawn="1"/>
            </p:nvSpPr>
            <p:spPr bwMode="hidden">
              <a:xfrm>
                <a:off x="0" y="841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01405" name="Freeform 29"/>
              <p:cNvSpPr>
                <a:spLocks/>
              </p:cNvSpPr>
              <p:nvPr userDrawn="1"/>
            </p:nvSpPr>
            <p:spPr bwMode="hidden">
              <a:xfrm>
                <a:off x="0" y="943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grpSp>
            <p:nvGrpSpPr>
              <p:cNvPr id="101406" name="Group 30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101407" name="Freeform 31"/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1408" name="Freeform 32"/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31" y="1043"/>
                    </a:cxn>
                    <a:cxn ang="0">
                      <a:pos x="155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113" y="1043"/>
                    </a:cxn>
                    <a:cxn ang="0">
                      <a:pos x="131" y="1043"/>
                    </a:cxn>
                    <a:cxn ang="0">
                      <a:pos x="131" y="104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1409" name="Freeform 33"/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221" y="1043"/>
                    </a:cxn>
                    <a:cxn ang="0">
                      <a:pos x="239" y="1043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203" y="1043"/>
                    </a:cxn>
                    <a:cxn ang="0">
                      <a:pos x="221" y="1043"/>
                    </a:cxn>
                    <a:cxn ang="0">
                      <a:pos x="221" y="104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1410" name="Freeform 34"/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/>
                  <a:ahLst/>
                  <a:cxnLst>
                    <a:cxn ang="0">
                      <a:pos x="334" y="1043"/>
                    </a:cxn>
                    <a:cxn ang="0">
                      <a:pos x="352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311" y="1043"/>
                    </a:cxn>
                    <a:cxn ang="0">
                      <a:pos x="334" y="1043"/>
                    </a:cxn>
                    <a:cxn ang="0">
                      <a:pos x="334" y="104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1411" name="Freeform 35"/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/>
                  <a:ahLst/>
                  <a:cxnLst>
                    <a:cxn ang="0">
                      <a:pos x="425" y="1043"/>
                    </a:cxn>
                    <a:cxn ang="0">
                      <a:pos x="449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407" y="1043"/>
                    </a:cxn>
                    <a:cxn ang="0">
                      <a:pos x="425" y="1043"/>
                    </a:cxn>
                    <a:cxn ang="0">
                      <a:pos x="425" y="104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1412" name="Freeform 36"/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/>
                  <a:ahLst/>
                  <a:cxnLst>
                    <a:cxn ang="0">
                      <a:pos x="520" y="1043"/>
                    </a:cxn>
                    <a:cxn ang="0">
                      <a:pos x="538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496" y="1043"/>
                    </a:cxn>
                    <a:cxn ang="0">
                      <a:pos x="520" y="1043"/>
                    </a:cxn>
                    <a:cxn ang="0">
                      <a:pos x="520" y="104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1413" name="Freeform 37"/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622" y="1043"/>
                    </a:cxn>
                    <a:cxn ang="0">
                      <a:pos x="640" y="1043"/>
                    </a:cxn>
                    <a:cxn ang="0">
                      <a:pos x="48" y="0"/>
                    </a:cxn>
                    <a:cxn ang="0">
                      <a:pos x="0" y="0"/>
                    </a:cxn>
                    <a:cxn ang="0">
                      <a:pos x="598" y="1043"/>
                    </a:cxn>
                    <a:cxn ang="0">
                      <a:pos x="622" y="1043"/>
                    </a:cxn>
                    <a:cxn ang="0">
                      <a:pos x="622" y="104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1414" name="Freeform 38"/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/>
                  <a:ahLst/>
                  <a:cxnLst>
                    <a:cxn ang="0">
                      <a:pos x="604" y="935"/>
                    </a:cxn>
                    <a:cxn ang="0">
                      <a:pos x="628" y="935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580" y="935"/>
                    </a:cxn>
                    <a:cxn ang="0">
                      <a:pos x="604" y="935"/>
                    </a:cxn>
                    <a:cxn ang="0">
                      <a:pos x="604" y="935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1415" name="Freeform 39"/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155" y="0"/>
                    </a:cxn>
                    <a:cxn ang="0">
                      <a:pos x="114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1416" name="Freeform 40"/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36" y="1043"/>
                    </a:cxn>
                    <a:cxn ang="0">
                      <a:pos x="239" y="0"/>
                    </a:cxn>
                    <a:cxn ang="0">
                      <a:pos x="203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1417" name="Freeform 41"/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/>
                  <a:ahLst/>
                  <a:cxnLst>
                    <a:cxn ang="0">
                      <a:pos x="24" y="1043"/>
                    </a:cxn>
                    <a:cxn ang="0">
                      <a:pos x="42" y="1043"/>
                    </a:cxn>
                    <a:cxn ang="0">
                      <a:pos x="358" y="0"/>
                    </a:cxn>
                    <a:cxn ang="0">
                      <a:pos x="317" y="0"/>
                    </a:cxn>
                    <a:cxn ang="0">
                      <a:pos x="0" y="1043"/>
                    </a:cxn>
                    <a:cxn ang="0">
                      <a:pos x="24" y="1043"/>
                    </a:cxn>
                    <a:cxn ang="0">
                      <a:pos x="24" y="104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1418" name="Freeform 42"/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1" y="1043"/>
                    </a:cxn>
                    <a:cxn ang="0">
                      <a:pos x="448" y="0"/>
                    </a:cxn>
                    <a:cxn ang="0">
                      <a:pos x="406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1419" name="Freeform 43"/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539" y="0"/>
                    </a:cxn>
                    <a:cxn ang="0">
                      <a:pos x="497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1420" name="Freeform 44"/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640" y="0"/>
                    </a:cxn>
                    <a:cxn ang="0">
                      <a:pos x="592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1421" name="Freeform 45"/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/>
                  <a:ahLst/>
                  <a:cxnLst>
                    <a:cxn ang="0">
                      <a:pos x="24" y="995"/>
                    </a:cxn>
                    <a:cxn ang="0">
                      <a:pos x="48" y="995"/>
                    </a:cxn>
                    <a:cxn ang="0">
                      <a:pos x="670" y="72"/>
                    </a:cxn>
                    <a:cxn ang="0">
                      <a:pos x="670" y="0"/>
                    </a:cxn>
                    <a:cxn ang="0">
                      <a:pos x="0" y="995"/>
                    </a:cxn>
                    <a:cxn ang="0">
                      <a:pos x="24" y="995"/>
                    </a:cxn>
                    <a:cxn ang="0">
                      <a:pos x="24" y="995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EAEAEA"/>
                    </a:solidFill>
                  </a:endParaRPr>
                </a:p>
              </p:txBody>
            </p:sp>
          </p:grpSp>
          <p:grpSp>
            <p:nvGrpSpPr>
              <p:cNvPr id="101422" name="Group 46"/>
              <p:cNvGrpSpPr>
                <a:grpSpLocks/>
              </p:cNvGrpSpPr>
              <p:nvPr userDrawn="1"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101423" name="Freeform 47"/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/>
                  <a:ahLst/>
                  <a:cxnLst>
                    <a:cxn ang="0">
                      <a:pos x="281" y="426"/>
                    </a:cxn>
                    <a:cxn ang="0">
                      <a:pos x="305" y="426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251" y="426"/>
                    </a:cxn>
                    <a:cxn ang="0">
                      <a:pos x="281" y="426"/>
                    </a:cxn>
                    <a:cxn ang="0">
                      <a:pos x="281" y="426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1424" name="Freeform 48"/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/>
                  <a:ahLst/>
                  <a:cxnLst>
                    <a:cxn ang="0">
                      <a:pos x="24" y="486"/>
                    </a:cxn>
                    <a:cxn ang="0">
                      <a:pos x="48" y="486"/>
                    </a:cxn>
                    <a:cxn ang="0">
                      <a:pos x="347" y="72"/>
                    </a:cxn>
                    <a:cxn ang="0">
                      <a:pos x="347" y="0"/>
                    </a:cxn>
                    <a:cxn ang="0">
                      <a:pos x="0" y="486"/>
                    </a:cxn>
                    <a:cxn ang="0">
                      <a:pos x="24" y="486"/>
                    </a:cxn>
                    <a:cxn ang="0">
                      <a:pos x="24" y="486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EAEAEA"/>
                    </a:solidFill>
                  </a:endParaRPr>
                </a:p>
              </p:txBody>
            </p:sp>
          </p:grpSp>
          <p:grpSp>
            <p:nvGrpSpPr>
              <p:cNvPr id="101425" name="Group 49"/>
              <p:cNvGrpSpPr>
                <a:grpSpLocks/>
              </p:cNvGrpSpPr>
              <p:nvPr userDrawn="1"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101426" name="Freeform 50"/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1427" name="Freeform 51"/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/>
                  <a:ahLst/>
                  <a:cxnLst>
                    <a:cxn ang="0">
                      <a:pos x="376" y="0"/>
                    </a:cxn>
                    <a:cxn ang="0">
                      <a:pos x="358" y="0"/>
                    </a:cxn>
                    <a:cxn ang="0">
                      <a:pos x="0" y="3273"/>
                    </a:cxn>
                    <a:cxn ang="0">
                      <a:pos x="41" y="3273"/>
                    </a:cxn>
                    <a:cxn ang="0">
                      <a:pos x="400" y="0"/>
                    </a:cxn>
                    <a:cxn ang="0">
                      <a:pos x="376" y="0"/>
                    </a:cxn>
                    <a:cxn ang="0">
                      <a:pos x="376" y="0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1428" name="Freeform 52"/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657" y="0"/>
                    </a:cxn>
                    <a:cxn ang="0">
                      <a:pos x="639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675" y="0"/>
                    </a:cxn>
                    <a:cxn ang="0">
                      <a:pos x="657" y="0"/>
                    </a:cxn>
                    <a:cxn ang="0">
                      <a:pos x="657" y="0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1429" name="Freeform 53"/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/>
                  <a:ahLst/>
                  <a:cxnLst>
                    <a:cxn ang="0">
                      <a:pos x="1013" y="0"/>
                    </a:cxn>
                    <a:cxn ang="0">
                      <a:pos x="990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031" y="4"/>
                    </a:cxn>
                    <a:cxn ang="0">
                      <a:pos x="1013" y="0"/>
                    </a:cxn>
                    <a:cxn ang="0">
                      <a:pos x="1013" y="0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1430" name="Freeform 54"/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/>
                  <a:ahLst/>
                  <a:cxnLst>
                    <a:cxn ang="0">
                      <a:pos x="1296" y="0"/>
                    </a:cxn>
                    <a:cxn ang="0">
                      <a:pos x="1278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319" y="5"/>
                    </a:cxn>
                    <a:cxn ang="0">
                      <a:pos x="1296" y="0"/>
                    </a:cxn>
                    <a:cxn ang="0">
                      <a:pos x="1296" y="0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1431" name="Freeform 55"/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359" y="3273"/>
                    </a:cxn>
                    <a:cxn ang="0">
                      <a:pos x="401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1432" name="Freeform 56"/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640" y="3273"/>
                    </a:cxn>
                    <a:cxn ang="0">
                      <a:pos x="675" y="3273"/>
                    </a:cxn>
                    <a:cxn ang="0">
                      <a:pos x="36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1433" name="Freeform 57"/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/>
                  <a:ahLst/>
                  <a:cxnLst>
                    <a:cxn ang="0">
                      <a:pos x="23" y="0"/>
                    </a:cxn>
                    <a:cxn ang="0">
                      <a:pos x="0" y="5"/>
                    </a:cxn>
                    <a:cxn ang="0">
                      <a:pos x="994" y="3280"/>
                    </a:cxn>
                    <a:cxn ang="0">
                      <a:pos x="1036" y="3280"/>
                    </a:cxn>
                    <a:cxn ang="0">
                      <a:pos x="41" y="0"/>
                    </a:cxn>
                    <a:cxn ang="0">
                      <a:pos x="23" y="0"/>
                    </a:cxn>
                    <a:cxn ang="0">
                      <a:pos x="23" y="0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1434" name="Freeform 58"/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0" y="7"/>
                    </a:cxn>
                    <a:cxn ang="0">
                      <a:pos x="1285" y="3280"/>
                    </a:cxn>
                    <a:cxn ang="0">
                      <a:pos x="1327" y="3280"/>
                    </a:cxn>
                    <a:cxn ang="0">
                      <a:pos x="43" y="0"/>
                    </a:cxn>
                    <a:cxn ang="0">
                      <a:pos x="20" y="0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EAEAEA"/>
                    </a:solidFill>
                  </a:endParaRPr>
                </a:p>
              </p:txBody>
            </p:sp>
          </p:grpSp>
          <p:sp>
            <p:nvSpPr>
              <p:cNvPr id="101435" name="Freeform 59"/>
              <p:cNvSpPr>
                <a:spLocks/>
              </p:cNvSpPr>
              <p:nvPr userDrawn="1"/>
            </p:nvSpPr>
            <p:spPr bwMode="hidden">
              <a:xfrm>
                <a:off x="0" y="1039"/>
                <a:ext cx="1254" cy="2632"/>
              </a:xfrm>
              <a:custGeom>
                <a:avLst/>
                <a:gdLst/>
                <a:ahLst/>
                <a:cxnLst>
                  <a:cxn ang="0">
                    <a:pos x="1236" y="0"/>
                  </a:cxn>
                  <a:cxn ang="0">
                    <a:pos x="1212" y="0"/>
                  </a:cxn>
                  <a:cxn ang="0">
                    <a:pos x="0" y="2542"/>
                  </a:cxn>
                  <a:cxn ang="0">
                    <a:pos x="0" y="2632"/>
                  </a:cxn>
                  <a:cxn ang="0">
                    <a:pos x="1254" y="7"/>
                  </a:cxn>
                  <a:cxn ang="0">
                    <a:pos x="1236" y="0"/>
                  </a:cxn>
                  <a:cxn ang="0">
                    <a:pos x="1236" y="0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01436" name="Freeform 60"/>
              <p:cNvSpPr>
                <a:spLocks/>
              </p:cNvSpPr>
              <p:nvPr userDrawn="1"/>
            </p:nvSpPr>
            <p:spPr bwMode="hidden">
              <a:xfrm>
                <a:off x="0" y="1039"/>
                <a:ext cx="948" cy="1676"/>
              </a:xfrm>
              <a:custGeom>
                <a:avLst/>
                <a:gdLst/>
                <a:ahLst/>
                <a:cxnLst>
                  <a:cxn ang="0">
                    <a:pos x="930" y="0"/>
                  </a:cxn>
                  <a:cxn ang="0">
                    <a:pos x="906" y="0"/>
                  </a:cxn>
                  <a:cxn ang="0">
                    <a:pos x="0" y="1593"/>
                  </a:cxn>
                  <a:cxn ang="0">
                    <a:pos x="0" y="1676"/>
                  </a:cxn>
                  <a:cxn ang="0">
                    <a:pos x="948" y="5"/>
                  </a:cxn>
                  <a:cxn ang="0">
                    <a:pos x="930" y="0"/>
                  </a:cxn>
                  <a:cxn ang="0">
                    <a:pos x="930" y="0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01437" name="Freeform 61"/>
              <p:cNvSpPr>
                <a:spLocks/>
              </p:cNvSpPr>
              <p:nvPr userDrawn="1"/>
            </p:nvSpPr>
            <p:spPr bwMode="hidden">
              <a:xfrm>
                <a:off x="0" y="1039"/>
                <a:ext cx="629" cy="937"/>
              </a:xfrm>
              <a:custGeom>
                <a:avLst/>
                <a:gdLst/>
                <a:ahLst/>
                <a:cxnLst>
                  <a:cxn ang="0">
                    <a:pos x="606" y="0"/>
                  </a:cxn>
                  <a:cxn ang="0">
                    <a:pos x="582" y="0"/>
                  </a:cxn>
                  <a:cxn ang="0">
                    <a:pos x="0" y="871"/>
                  </a:cxn>
                  <a:cxn ang="0">
                    <a:pos x="0" y="937"/>
                  </a:cxn>
                  <a:cxn ang="0">
                    <a:pos x="629" y="4"/>
                  </a:cxn>
                  <a:cxn ang="0">
                    <a:pos x="606" y="0"/>
                  </a:cxn>
                  <a:cxn ang="0">
                    <a:pos x="606" y="0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01438" name="Freeform 62"/>
              <p:cNvSpPr>
                <a:spLocks/>
              </p:cNvSpPr>
              <p:nvPr userDrawn="1"/>
            </p:nvSpPr>
            <p:spPr bwMode="hidden">
              <a:xfrm>
                <a:off x="0" y="1039"/>
                <a:ext cx="305" cy="427"/>
              </a:xfrm>
              <a:custGeom>
                <a:avLst/>
                <a:gdLst/>
                <a:ahLst/>
                <a:cxnLst>
                  <a:cxn ang="0">
                    <a:pos x="282" y="0"/>
                  </a:cxn>
                  <a:cxn ang="0">
                    <a:pos x="252" y="0"/>
                  </a:cxn>
                  <a:cxn ang="0">
                    <a:pos x="0" y="361"/>
                  </a:cxn>
                  <a:cxn ang="0">
                    <a:pos x="0" y="427"/>
                  </a:cxn>
                  <a:cxn ang="0">
                    <a:pos x="305" y="5"/>
                  </a:cxn>
                  <a:cxn ang="0">
                    <a:pos x="282" y="0"/>
                  </a:cxn>
                  <a:cxn ang="0">
                    <a:pos x="282" y="0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01439" name="Freeform 63"/>
              <p:cNvSpPr>
                <a:spLocks/>
              </p:cNvSpPr>
              <p:nvPr userDrawn="1"/>
            </p:nvSpPr>
            <p:spPr bwMode="hidden">
              <a:xfrm>
                <a:off x="4481" y="1039"/>
                <a:ext cx="1277" cy="26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17" y="0"/>
                  </a:cxn>
                  <a:cxn ang="0">
                    <a:pos x="0" y="4"/>
                  </a:cxn>
                  <a:cxn ang="0">
                    <a:pos x="1277" y="2686"/>
                  </a:cxn>
                  <a:cxn ang="0">
                    <a:pos x="1277" y="2596"/>
                  </a:cxn>
                  <a:cxn ang="0">
                    <a:pos x="41" y="0"/>
                  </a:cxn>
                  <a:cxn ang="0">
                    <a:pos x="41" y="0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01440" name="Freeform 64"/>
              <p:cNvSpPr>
                <a:spLocks/>
              </p:cNvSpPr>
              <p:nvPr userDrawn="1"/>
            </p:nvSpPr>
            <p:spPr bwMode="hidden">
              <a:xfrm>
                <a:off x="4770" y="1039"/>
                <a:ext cx="988" cy="1730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0" y="7"/>
                  </a:cxn>
                  <a:cxn ang="0">
                    <a:pos x="988" y="1730"/>
                  </a:cxn>
                  <a:cxn ang="0">
                    <a:pos x="988" y="1653"/>
                  </a:cxn>
                  <a:cxn ang="0">
                    <a:pos x="40" y="0"/>
                  </a:cxn>
                  <a:cxn ang="0">
                    <a:pos x="16" y="0"/>
                  </a:cxn>
                  <a:cxn ang="0">
                    <a:pos x="16" y="0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01441" name="Freeform 65"/>
              <p:cNvSpPr>
                <a:spLocks/>
              </p:cNvSpPr>
              <p:nvPr userDrawn="1"/>
            </p:nvSpPr>
            <p:spPr bwMode="hidden">
              <a:xfrm>
                <a:off x="5088" y="1039"/>
                <a:ext cx="670" cy="99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4"/>
                  </a:cxn>
                  <a:cxn ang="0">
                    <a:pos x="670" y="997"/>
                  </a:cxn>
                  <a:cxn ang="0">
                    <a:pos x="670" y="925"/>
                  </a:cxn>
                  <a:cxn ang="0">
                    <a:pos x="46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01442" name="Freeform 66"/>
              <p:cNvSpPr>
                <a:spLocks/>
              </p:cNvSpPr>
              <p:nvPr userDrawn="1"/>
            </p:nvSpPr>
            <p:spPr bwMode="hidden">
              <a:xfrm>
                <a:off x="5412" y="1039"/>
                <a:ext cx="346" cy="48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7"/>
                  </a:cxn>
                  <a:cxn ang="0">
                    <a:pos x="346" y="487"/>
                  </a:cxn>
                  <a:cxn ang="0">
                    <a:pos x="346" y="415"/>
                  </a:cxn>
                  <a:cxn ang="0">
                    <a:pos x="46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</p:grpSp>
      </p:grpSp>
      <p:sp>
        <p:nvSpPr>
          <p:cNvPr id="101443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273050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1444" name="Rectangle 6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5613" y="624205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101445" name="Rectangle 6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2050"/>
            <a:ext cx="289560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101446" name="Rectangle 7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205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FED2594-28AF-468C-9F08-CADAB8C2E0B2}" type="slidenum">
              <a:rPr lang="ru-RU">
                <a:solidFill>
                  <a:srgbClr val="EAEAEA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EAEAEA"/>
              </a:solidFill>
            </a:endParaRPr>
          </a:p>
        </p:txBody>
      </p:sp>
      <p:sp>
        <p:nvSpPr>
          <p:cNvPr id="101447" name="Rectangle 7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598613"/>
            <a:ext cx="8226425" cy="44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58396498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4211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42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42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42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B73870-4FFA-46A4-878C-972E06C125FC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77827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63529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282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97283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/>
              <a:ahLst/>
              <a:cxnLst>
                <a:cxn ang="0">
                  <a:pos x="2768" y="18"/>
                </a:cxn>
                <a:cxn ang="0">
                  <a:pos x="2678" y="24"/>
                </a:cxn>
                <a:cxn ang="0">
                  <a:pos x="2613" y="102"/>
                </a:cxn>
                <a:cxn ang="0">
                  <a:pos x="2511" y="156"/>
                </a:cxn>
                <a:cxn ang="0">
                  <a:pos x="2505" y="222"/>
                </a:cxn>
                <a:cxn ang="0">
                  <a:pos x="2487" y="246"/>
                </a:cxn>
                <a:cxn ang="0">
                  <a:pos x="2469" y="252"/>
                </a:cxn>
                <a:cxn ang="0">
                  <a:pos x="2397" y="210"/>
                </a:cxn>
                <a:cxn ang="0">
                  <a:pos x="2260" y="192"/>
                </a:cxn>
                <a:cxn ang="0">
                  <a:pos x="2236" y="186"/>
                </a:cxn>
                <a:cxn ang="0">
                  <a:pos x="2218" y="192"/>
                </a:cxn>
                <a:cxn ang="0">
                  <a:pos x="2146" y="228"/>
                </a:cxn>
                <a:cxn ang="0">
                  <a:pos x="2110" y="240"/>
                </a:cxn>
                <a:cxn ang="0">
                  <a:pos x="2086" y="246"/>
                </a:cxn>
                <a:cxn ang="0">
                  <a:pos x="2074" y="258"/>
                </a:cxn>
                <a:cxn ang="0">
                  <a:pos x="2074" y="276"/>
                </a:cxn>
                <a:cxn ang="0">
                  <a:pos x="2051" y="300"/>
                </a:cxn>
                <a:cxn ang="0">
                  <a:pos x="2033" y="312"/>
                </a:cxn>
                <a:cxn ang="0">
                  <a:pos x="2021" y="324"/>
                </a:cxn>
                <a:cxn ang="0">
                  <a:pos x="2009" y="336"/>
                </a:cxn>
                <a:cxn ang="0">
                  <a:pos x="1979" y="342"/>
                </a:cxn>
                <a:cxn ang="0">
                  <a:pos x="1913" y="336"/>
                </a:cxn>
                <a:cxn ang="0">
                  <a:pos x="1877" y="330"/>
                </a:cxn>
                <a:cxn ang="0">
                  <a:pos x="1865" y="342"/>
                </a:cxn>
                <a:cxn ang="0">
                  <a:pos x="1853" y="354"/>
                </a:cxn>
                <a:cxn ang="0">
                  <a:pos x="1823" y="360"/>
                </a:cxn>
                <a:cxn ang="0">
                  <a:pos x="1764" y="342"/>
                </a:cxn>
                <a:cxn ang="0">
                  <a:pos x="1740" y="342"/>
                </a:cxn>
                <a:cxn ang="0">
                  <a:pos x="1716" y="354"/>
                </a:cxn>
                <a:cxn ang="0">
                  <a:pos x="1656" y="425"/>
                </a:cxn>
                <a:cxn ang="0">
                  <a:pos x="1614" y="569"/>
                </a:cxn>
                <a:cxn ang="0">
                  <a:pos x="1614" y="593"/>
                </a:cxn>
                <a:cxn ang="0">
                  <a:pos x="1620" y="641"/>
                </a:cxn>
                <a:cxn ang="0">
                  <a:pos x="1638" y="659"/>
                </a:cxn>
                <a:cxn ang="0">
                  <a:pos x="1632" y="671"/>
                </a:cxn>
                <a:cxn ang="0">
                  <a:pos x="1620" y="683"/>
                </a:cxn>
                <a:cxn ang="0">
                  <a:pos x="1542" y="689"/>
                </a:cxn>
                <a:cxn ang="0">
                  <a:pos x="1465" y="629"/>
                </a:cxn>
                <a:cxn ang="0">
                  <a:pos x="1333" y="587"/>
                </a:cxn>
                <a:cxn ang="0">
                  <a:pos x="1184" y="671"/>
                </a:cxn>
                <a:cxn ang="0">
                  <a:pos x="1016" y="731"/>
                </a:cxn>
                <a:cxn ang="0">
                  <a:pos x="813" y="743"/>
                </a:cxn>
                <a:cxn ang="0">
                  <a:pos x="628" y="701"/>
                </a:cxn>
                <a:cxn ang="0">
                  <a:pos x="568" y="695"/>
                </a:cxn>
                <a:cxn ang="0">
                  <a:pos x="556" y="701"/>
                </a:cxn>
                <a:cxn ang="0">
                  <a:pos x="520" y="731"/>
                </a:cxn>
                <a:cxn ang="0">
                  <a:pos x="436" y="809"/>
                </a:cxn>
                <a:cxn ang="0">
                  <a:pos x="406" y="821"/>
                </a:cxn>
                <a:cxn ang="0">
                  <a:pos x="382" y="821"/>
                </a:cxn>
                <a:cxn ang="0">
                  <a:pos x="335" y="827"/>
                </a:cxn>
                <a:cxn ang="0">
                  <a:pos x="209" y="851"/>
                </a:cxn>
                <a:cxn ang="0">
                  <a:pos x="173" y="857"/>
                </a:cxn>
                <a:cxn ang="0">
                  <a:pos x="125" y="851"/>
                </a:cxn>
                <a:cxn ang="0">
                  <a:pos x="107" y="857"/>
                </a:cxn>
                <a:cxn ang="0">
                  <a:pos x="101" y="875"/>
                </a:cxn>
                <a:cxn ang="0">
                  <a:pos x="83" y="887"/>
                </a:cxn>
                <a:cxn ang="0">
                  <a:pos x="48" y="899"/>
                </a:cxn>
                <a:cxn ang="0">
                  <a:pos x="2780" y="24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  <a:latin typeface="Arial" charset="0"/>
              </a:endParaRPr>
            </a:p>
          </p:txBody>
        </p:sp>
        <p:sp>
          <p:nvSpPr>
            <p:cNvPr id="97284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  <a:latin typeface="Arial" charset="0"/>
              </a:endParaRPr>
            </a:p>
          </p:txBody>
        </p:sp>
        <p:sp>
          <p:nvSpPr>
            <p:cNvPr id="97285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  <a:latin typeface="Arial" charset="0"/>
              </a:endParaRPr>
            </a:p>
          </p:txBody>
        </p:sp>
        <p:sp>
          <p:nvSpPr>
            <p:cNvPr id="97286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  <a:latin typeface="Arial" charset="0"/>
              </a:endParaRPr>
            </a:p>
          </p:txBody>
        </p:sp>
        <p:sp>
          <p:nvSpPr>
            <p:cNvPr id="97287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  <a:latin typeface="Arial" charset="0"/>
              </a:endParaRPr>
            </a:p>
          </p:txBody>
        </p:sp>
        <p:sp>
          <p:nvSpPr>
            <p:cNvPr id="97288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  <a:latin typeface="Arial" charset="0"/>
              </a:endParaRPr>
            </a:p>
          </p:txBody>
        </p:sp>
        <p:sp>
          <p:nvSpPr>
            <p:cNvPr id="97289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  <a:latin typeface="Arial" charset="0"/>
              </a:endParaRPr>
            </a:p>
          </p:txBody>
        </p:sp>
        <p:sp>
          <p:nvSpPr>
            <p:cNvPr id="97290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  <a:latin typeface="Arial" charset="0"/>
              </a:endParaRPr>
            </a:p>
          </p:txBody>
        </p:sp>
        <p:sp>
          <p:nvSpPr>
            <p:cNvPr id="97291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  <a:latin typeface="Arial" charset="0"/>
              </a:endParaRPr>
            </a:p>
          </p:txBody>
        </p:sp>
        <p:sp>
          <p:nvSpPr>
            <p:cNvPr id="97292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  <a:latin typeface="Arial" charset="0"/>
              </a:endParaRPr>
            </a:p>
          </p:txBody>
        </p:sp>
        <p:sp>
          <p:nvSpPr>
            <p:cNvPr id="97293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  <a:latin typeface="Arial" charset="0"/>
              </a:endParaRPr>
            </a:p>
          </p:txBody>
        </p:sp>
        <p:sp>
          <p:nvSpPr>
            <p:cNvPr id="97294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  <a:latin typeface="Arial" charset="0"/>
              </a:endParaRPr>
            </a:p>
          </p:txBody>
        </p:sp>
        <p:sp>
          <p:nvSpPr>
            <p:cNvPr id="97295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  <a:latin typeface="Arial" charset="0"/>
              </a:endParaRPr>
            </a:p>
          </p:txBody>
        </p:sp>
        <p:sp>
          <p:nvSpPr>
            <p:cNvPr id="97296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  <a:latin typeface="Arial" charset="0"/>
              </a:endParaRPr>
            </a:p>
          </p:txBody>
        </p:sp>
        <p:sp>
          <p:nvSpPr>
            <p:cNvPr id="97297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  <a:latin typeface="Arial" charset="0"/>
              </a:endParaRPr>
            </a:p>
          </p:txBody>
        </p:sp>
      </p:grpSp>
      <p:sp>
        <p:nvSpPr>
          <p:cNvPr id="97298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7299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97300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97301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F04F8C6-2339-42DD-9C87-74B77091F608}" type="slidenum">
              <a:rPr lang="ru-RU">
                <a:solidFill>
                  <a:srgbClr val="EAEAEA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EAEAEA"/>
              </a:solidFill>
            </a:endParaRPr>
          </a:p>
        </p:txBody>
      </p:sp>
      <p:sp>
        <p:nvSpPr>
          <p:cNvPr id="97302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67179599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557338"/>
            <a:ext cx="8229600" cy="452596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3600" b="1">
                <a:solidFill>
                  <a:srgbClr val="FF0066"/>
                </a:solidFill>
              </a:rPr>
              <a:t>1. H</a:t>
            </a:r>
            <a:r>
              <a:rPr lang="en-US" sz="2000" b="1">
                <a:solidFill>
                  <a:srgbClr val="FF0066"/>
                </a:solidFill>
              </a:rPr>
              <a:t>2</a:t>
            </a:r>
            <a:r>
              <a:rPr lang="en-US" sz="3600" b="1">
                <a:solidFill>
                  <a:srgbClr val="FF0066"/>
                </a:solidFill>
              </a:rPr>
              <a:t>S, H</a:t>
            </a:r>
            <a:r>
              <a:rPr lang="en-US" sz="2000" b="1">
                <a:solidFill>
                  <a:srgbClr val="FF0066"/>
                </a:solidFill>
              </a:rPr>
              <a:t>2</a:t>
            </a:r>
            <a:r>
              <a:rPr lang="en-US" sz="3600" b="1">
                <a:solidFill>
                  <a:srgbClr val="FF0066"/>
                </a:solidFill>
              </a:rPr>
              <a:t>CO</a:t>
            </a:r>
            <a:r>
              <a:rPr lang="en-US" sz="2000" b="1">
                <a:solidFill>
                  <a:srgbClr val="FF0066"/>
                </a:solidFill>
              </a:rPr>
              <a:t>3</a:t>
            </a:r>
            <a:r>
              <a:rPr lang="en-US" sz="3600" b="1">
                <a:solidFill>
                  <a:srgbClr val="FF0066"/>
                </a:solidFill>
              </a:rPr>
              <a:t>, H</a:t>
            </a:r>
            <a:r>
              <a:rPr lang="en-US" sz="2000" b="1">
                <a:solidFill>
                  <a:srgbClr val="FF0066"/>
                </a:solidFill>
              </a:rPr>
              <a:t>2</a:t>
            </a:r>
            <a:r>
              <a:rPr lang="en-US" sz="3600" b="1">
                <a:solidFill>
                  <a:srgbClr val="FF0066"/>
                </a:solidFill>
              </a:rPr>
              <a:t>SO</a:t>
            </a:r>
            <a:r>
              <a:rPr lang="en-US" sz="2000" b="1">
                <a:solidFill>
                  <a:srgbClr val="FF0066"/>
                </a:solidFill>
              </a:rPr>
              <a:t>3</a:t>
            </a:r>
            <a:r>
              <a:rPr lang="en-US" sz="3600" b="1">
                <a:solidFill>
                  <a:srgbClr val="FF0066"/>
                </a:solidFill>
              </a:rPr>
              <a:t>, H</a:t>
            </a:r>
            <a:r>
              <a:rPr lang="en-US" sz="2000" b="1">
                <a:solidFill>
                  <a:srgbClr val="FF0066"/>
                </a:solidFill>
              </a:rPr>
              <a:t>3</a:t>
            </a:r>
            <a:r>
              <a:rPr lang="en-US" sz="3600" b="1">
                <a:solidFill>
                  <a:srgbClr val="FF0066"/>
                </a:solidFill>
              </a:rPr>
              <a:t>PO</a:t>
            </a:r>
            <a:r>
              <a:rPr lang="en-US" sz="2000" b="1">
                <a:solidFill>
                  <a:srgbClr val="FF0066"/>
                </a:solidFill>
              </a:rPr>
              <a:t>4</a:t>
            </a:r>
            <a:r>
              <a:rPr lang="en-US" sz="3600" b="1">
                <a:solidFill>
                  <a:srgbClr val="FF0066"/>
                </a:solidFill>
              </a:rPr>
              <a:t>, HNO</a:t>
            </a:r>
            <a:r>
              <a:rPr lang="en-US" sz="2000" b="1">
                <a:solidFill>
                  <a:srgbClr val="FF0066"/>
                </a:solidFill>
              </a:rPr>
              <a:t>3</a:t>
            </a:r>
            <a:r>
              <a:rPr lang="en-US" sz="3600" b="1">
                <a:solidFill>
                  <a:srgbClr val="FF0066"/>
                </a:solidFill>
              </a:rPr>
              <a:t>.</a:t>
            </a:r>
          </a:p>
          <a:p>
            <a:pPr>
              <a:buFont typeface="Wingdings" pitchFamily="2" charset="2"/>
              <a:buNone/>
            </a:pPr>
            <a:r>
              <a:rPr lang="en-US" sz="3600" b="1">
                <a:solidFill>
                  <a:srgbClr val="FF0066"/>
                </a:solidFill>
              </a:rPr>
              <a:t>2. </a:t>
            </a:r>
            <a:r>
              <a:rPr lang="en-US" sz="3600" b="1">
                <a:solidFill>
                  <a:srgbClr val="CC00FF"/>
                </a:solidFill>
              </a:rPr>
              <a:t>KOH, NaOH, Mg(OH)</a:t>
            </a:r>
            <a:r>
              <a:rPr lang="en-US" sz="2000" b="1">
                <a:solidFill>
                  <a:srgbClr val="CC00FF"/>
                </a:solidFill>
              </a:rPr>
              <a:t>2</a:t>
            </a:r>
            <a:r>
              <a:rPr lang="en-US" sz="3600" b="1">
                <a:solidFill>
                  <a:srgbClr val="CC00FF"/>
                </a:solidFill>
              </a:rPr>
              <a:t>, LiOH.</a:t>
            </a:r>
            <a:r>
              <a:rPr lang="en-US" sz="3600" b="1">
                <a:solidFill>
                  <a:srgbClr val="FF0066"/>
                </a:solidFill>
              </a:rPr>
              <a:t> </a:t>
            </a:r>
          </a:p>
          <a:p>
            <a:pPr>
              <a:buFont typeface="Wingdings" pitchFamily="2" charset="2"/>
              <a:buNone/>
            </a:pPr>
            <a:r>
              <a:rPr lang="en-US" sz="3600" b="1">
                <a:solidFill>
                  <a:srgbClr val="FF0066"/>
                </a:solidFill>
              </a:rPr>
              <a:t>3. </a:t>
            </a:r>
            <a:r>
              <a:rPr lang="en-US" sz="3600" b="1">
                <a:solidFill>
                  <a:srgbClr val="00FF00"/>
                </a:solidFill>
              </a:rPr>
              <a:t>SO</a:t>
            </a:r>
            <a:r>
              <a:rPr lang="en-US" sz="2000" b="1">
                <a:solidFill>
                  <a:srgbClr val="00FF00"/>
                </a:solidFill>
              </a:rPr>
              <a:t>2</a:t>
            </a:r>
            <a:r>
              <a:rPr lang="en-US" sz="3600" b="1">
                <a:solidFill>
                  <a:srgbClr val="00FF00"/>
                </a:solidFill>
              </a:rPr>
              <a:t>, NO</a:t>
            </a:r>
            <a:r>
              <a:rPr lang="en-US" sz="2000" b="1">
                <a:solidFill>
                  <a:srgbClr val="00FF00"/>
                </a:solidFill>
              </a:rPr>
              <a:t>2</a:t>
            </a:r>
            <a:r>
              <a:rPr lang="en-US" sz="3600" b="1">
                <a:solidFill>
                  <a:srgbClr val="00FF00"/>
                </a:solidFill>
              </a:rPr>
              <a:t>, MnO</a:t>
            </a:r>
            <a:r>
              <a:rPr lang="en-US" sz="2000" b="1">
                <a:solidFill>
                  <a:srgbClr val="00FF00"/>
                </a:solidFill>
              </a:rPr>
              <a:t>2</a:t>
            </a:r>
            <a:r>
              <a:rPr lang="en-US" sz="3600" b="1">
                <a:solidFill>
                  <a:srgbClr val="00FF00"/>
                </a:solidFill>
              </a:rPr>
              <a:t>, SO</a:t>
            </a:r>
            <a:r>
              <a:rPr lang="en-US" sz="2000" b="1">
                <a:solidFill>
                  <a:srgbClr val="00FF00"/>
                </a:solidFill>
              </a:rPr>
              <a:t>3</a:t>
            </a:r>
            <a:r>
              <a:rPr lang="en-US" sz="3600" b="1">
                <a:solidFill>
                  <a:srgbClr val="00FF00"/>
                </a:solidFill>
              </a:rPr>
              <a:t>, CO</a:t>
            </a:r>
            <a:r>
              <a:rPr lang="en-US" sz="2000" b="1">
                <a:solidFill>
                  <a:srgbClr val="00FF00"/>
                </a:solidFill>
              </a:rPr>
              <a:t>2</a:t>
            </a:r>
            <a:r>
              <a:rPr lang="en-US" sz="3600" b="1">
                <a:solidFill>
                  <a:srgbClr val="00FF00"/>
                </a:solidFill>
              </a:rPr>
              <a:t>.</a:t>
            </a:r>
          </a:p>
          <a:p>
            <a:pPr>
              <a:buFont typeface="Wingdings" pitchFamily="2" charset="2"/>
              <a:buNone/>
            </a:pPr>
            <a:r>
              <a:rPr lang="en-US" sz="3600" b="1">
                <a:solidFill>
                  <a:srgbClr val="FF0066"/>
                </a:solidFill>
              </a:rPr>
              <a:t>4. </a:t>
            </a:r>
            <a:r>
              <a:rPr lang="en-US" sz="3600" b="1">
                <a:solidFill>
                  <a:srgbClr val="FFFF00"/>
                </a:solidFill>
              </a:rPr>
              <a:t>K</a:t>
            </a:r>
            <a:r>
              <a:rPr lang="en-US" sz="2000" b="1">
                <a:solidFill>
                  <a:srgbClr val="FFFF00"/>
                </a:solidFill>
              </a:rPr>
              <a:t>2</a:t>
            </a:r>
            <a:r>
              <a:rPr lang="en-US" sz="3600" b="1">
                <a:solidFill>
                  <a:srgbClr val="FFFF00"/>
                </a:solidFill>
              </a:rPr>
              <a:t>SO</a:t>
            </a:r>
            <a:r>
              <a:rPr lang="en-US" sz="2000" b="1">
                <a:solidFill>
                  <a:srgbClr val="FFFF00"/>
                </a:solidFill>
              </a:rPr>
              <a:t>4</a:t>
            </a:r>
            <a:r>
              <a:rPr lang="en-US" sz="3600" b="1">
                <a:solidFill>
                  <a:srgbClr val="FFFF00"/>
                </a:solidFill>
              </a:rPr>
              <a:t>, LiNO</a:t>
            </a:r>
            <a:r>
              <a:rPr lang="en-US" sz="2000" b="1">
                <a:solidFill>
                  <a:srgbClr val="FFFF00"/>
                </a:solidFill>
              </a:rPr>
              <a:t>3</a:t>
            </a:r>
            <a:r>
              <a:rPr lang="en-US" sz="3600" b="1">
                <a:solidFill>
                  <a:srgbClr val="FFFF00"/>
                </a:solidFill>
              </a:rPr>
              <a:t>, Na</a:t>
            </a:r>
            <a:r>
              <a:rPr lang="en-US" sz="2000" b="1">
                <a:solidFill>
                  <a:srgbClr val="FFFF00"/>
                </a:solidFill>
              </a:rPr>
              <a:t>2</a:t>
            </a:r>
            <a:r>
              <a:rPr lang="en-US" sz="3600" b="1">
                <a:solidFill>
                  <a:srgbClr val="FFFF00"/>
                </a:solidFill>
              </a:rPr>
              <a:t>CO</a:t>
            </a:r>
            <a:r>
              <a:rPr lang="en-US" sz="2000" b="1">
                <a:solidFill>
                  <a:srgbClr val="FFFF00"/>
                </a:solidFill>
              </a:rPr>
              <a:t>3</a:t>
            </a:r>
            <a:r>
              <a:rPr lang="en-US" sz="3600" b="1">
                <a:solidFill>
                  <a:srgbClr val="FFFF00"/>
                </a:solidFill>
              </a:rPr>
              <a:t>, FeCl</a:t>
            </a:r>
            <a:r>
              <a:rPr lang="en-US" sz="2000" b="1">
                <a:solidFill>
                  <a:srgbClr val="FFFF00"/>
                </a:solidFill>
              </a:rPr>
              <a:t>3</a:t>
            </a:r>
            <a:endParaRPr lang="ru-RU" sz="2000" b="1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407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900113" y="476250"/>
            <a:ext cx="7086600" cy="1439863"/>
          </a:xfrm>
        </p:spPr>
        <p:txBody>
          <a:bodyPr/>
          <a:lstStyle/>
          <a:p>
            <a:r>
              <a:rPr lang="ru-RU" sz="8800" b="1" i="1">
                <a:solidFill>
                  <a:srgbClr val="00FF00"/>
                </a:solidFill>
                <a:latin typeface="Times New Roman" pitchFamily="18" charset="0"/>
              </a:rPr>
              <a:t>Водород</a:t>
            </a:r>
            <a:r>
              <a:rPr lang="ru-RU" sz="5400" i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5252F6"/>
                    </a:outerShdw>
                  </a:cont>
                  <a:cont type="tree" name="">
                    <a:effect ref="fillLine"/>
                    <a:outerShdw dist="38100" dir="2700000" algn="tl">
                      <a:srgbClr val="000062"/>
                    </a:outerShdw>
                  </a:cont>
                  <a:effect ref="fillLine"/>
                </a:effectDag>
              </a:rPr>
              <a:t> </a:t>
            </a:r>
          </a:p>
        </p:txBody>
      </p:sp>
      <p:sp>
        <p:nvSpPr>
          <p:cNvPr id="23555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187450" y="3500438"/>
            <a:ext cx="6400800" cy="1849437"/>
          </a:xfrm>
        </p:spPr>
        <p:txBody>
          <a:bodyPr/>
          <a:lstStyle/>
          <a:p>
            <a:r>
              <a:rPr lang="ru-RU" sz="4400" b="1" i="1">
                <a:solidFill>
                  <a:srgbClr val="FF6699"/>
                </a:solidFill>
                <a:latin typeface="Times New Roman" pitchFamily="18" charset="0"/>
              </a:rPr>
              <a:t>Самый распространённый элемент во Вселенной</a:t>
            </a:r>
          </a:p>
        </p:txBody>
      </p:sp>
    </p:spTree>
    <p:extLst>
      <p:ext uri="{BB962C8B-B14F-4D97-AF65-F5344CB8AC3E}">
        <p14:creationId xmlns:p14="http://schemas.microsoft.com/office/powerpoint/2010/main" val="13801807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 C 0.007 -0.01333  0.014 -0.028  0.021 -0.04667  C 0.04 -0.1  0.045 -0.152  0.031 -0.16  C 0.017 -0.16933  -0.01 -0.132  -0.029 -0.07867  C -0.039 -0.05067  -0.045 -0.024  -0.047 -0.004  C -0.05 0.012  -0.051 0.028  -0.051 0.04667  C -0.051 0.10667  -0.038 0.156  -0.023 0.156  C -0.008 0.156  0.005 0.10667  0.005 0.04667  C 0.005 0.01867  0.002 -0.008  -0.003 -0.02667  C -0.005 -0.04267  -0.01 -0.06  -0.016 -0.07733  C -0.036 -0.132  -0.063 -0.16933  -0.077 -0.16  C -0.091 -0.15067  -0.086 -0.1  -0.066 -0.04533  C -0.058 -0.02  -0.047 0.00133  -0.036 0.016  C -0.028 0.02933  -0.019 0.04133  -0.007 0.05333  C 0.029 0.092  0.065 0.10933  0.075 0.09333  C 0.084 0.07733  0.064 0.03333  0.028 -0.004  C 0.013 -0.02  -0.003 -0.032  -0.016 -0.04  C -0.028 -0.048  -0.043 -0.05467  -0.059 -0.05867  C -0.103 -0.072  -0.141 -0.068  -0.144 -0.04667  C -0.148 -0.02667  -0.115 0.0  -0.071 0.01333  C -0.051 0.01867  -0.032 0.02133  -0.017 0.02  C -0.004 0.02  0.01 0.01733  0.025 0.01333  C 0.069 0.0  0.102 -0.028  0.098 -0.048  C 0.095 -0.068  0.057 -0.07333  0.013 -0.06  C -0.008 -0.05333  -0.027 -0.044  -0.04 -0.03333  C -0.051 -0.02533  -0.062 -0.016  -0.074 -0.004  C -0.109 0.03467  -0.13 0.07733  -0.12 0.09333  C -0.111 0.10933  -0.074 0.092  -0.039 0.05467  C -0.022 0.036  -0.008 0.01733  0.0 0.0  Z" pathEditMode="relative">
                                      <p:cBhvr>
                                        <p:cTn id="6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98" decel="100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04813"/>
            <a:ext cx="8229600" cy="5721350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i="1">
                <a:solidFill>
                  <a:srgbClr val="FF7C80"/>
                </a:solidFill>
              </a:rPr>
              <a:t>ОДА  ВОДОРОДУ.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400" b="1" i="1">
              <a:solidFill>
                <a:srgbClr val="FF6600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1400">
                <a:solidFill>
                  <a:schemeClr val="hlink"/>
                </a:solidFill>
              </a:rPr>
              <a:t>В космическом пространстве я                           Везде пути открыты водороду</a:t>
            </a:r>
          </a:p>
          <a:p>
            <a:pPr>
              <a:lnSpc>
                <a:spcPct val="80000"/>
              </a:lnSpc>
            </a:pPr>
            <a:r>
              <a:rPr lang="ru-RU" sz="1400">
                <a:solidFill>
                  <a:schemeClr val="hlink"/>
                </a:solidFill>
              </a:rPr>
              <a:t>Скитальцем вечным странствую.                      Горючим стать имею все права</a:t>
            </a:r>
          </a:p>
          <a:p>
            <a:pPr>
              <a:lnSpc>
                <a:spcPct val="80000"/>
              </a:lnSpc>
            </a:pPr>
            <a:r>
              <a:rPr lang="ru-RU" sz="1400">
                <a:solidFill>
                  <a:schemeClr val="hlink"/>
                </a:solidFill>
              </a:rPr>
              <a:t>Вселенная исследована мной.                        Не гибла бы от дыма вся природа</a:t>
            </a:r>
          </a:p>
          <a:p>
            <a:pPr>
              <a:lnSpc>
                <a:spcPct val="80000"/>
              </a:lnSpc>
            </a:pPr>
            <a:r>
              <a:rPr lang="ru-RU" sz="1400">
                <a:solidFill>
                  <a:schemeClr val="hlink"/>
                </a:solidFill>
              </a:rPr>
              <a:t>                                                                                  Зелёная, зелёная трава.  </a:t>
            </a:r>
          </a:p>
          <a:p>
            <a:pPr>
              <a:lnSpc>
                <a:spcPct val="80000"/>
              </a:lnSpc>
            </a:pPr>
            <a:r>
              <a:rPr lang="ru-RU" sz="1400">
                <a:solidFill>
                  <a:schemeClr val="hlink"/>
                </a:solidFill>
              </a:rPr>
              <a:t>Я знал вулканы грозные                                         Я из кислот полученный.  </a:t>
            </a:r>
          </a:p>
          <a:p>
            <a:pPr>
              <a:lnSpc>
                <a:spcPct val="80000"/>
              </a:lnSpc>
            </a:pPr>
            <a:r>
              <a:rPr lang="ru-RU" sz="1400">
                <a:solidFill>
                  <a:schemeClr val="hlink"/>
                </a:solidFill>
              </a:rPr>
              <a:t>И все скопленья звездные,                                    И «воздухом горючим» я</a:t>
            </a:r>
          </a:p>
          <a:p>
            <a:pPr>
              <a:lnSpc>
                <a:spcPct val="80000"/>
              </a:lnSpc>
            </a:pPr>
            <a:r>
              <a:rPr lang="ru-RU" sz="1400">
                <a:solidFill>
                  <a:schemeClr val="hlink"/>
                </a:solidFill>
              </a:rPr>
              <a:t>А недра Солнца мне как дом родной.                      Был прежде наречён.</a:t>
            </a:r>
          </a:p>
          <a:p>
            <a:pPr>
              <a:lnSpc>
                <a:spcPct val="80000"/>
              </a:lnSpc>
            </a:pPr>
            <a:r>
              <a:rPr lang="ru-RU" sz="1400">
                <a:solidFill>
                  <a:schemeClr val="hlink"/>
                </a:solidFill>
              </a:rPr>
              <a:t>                                                                                   Взорвался от обиды я,</a:t>
            </a:r>
          </a:p>
          <a:p>
            <a:pPr>
              <a:lnSpc>
                <a:spcPct val="80000"/>
              </a:lnSpc>
            </a:pPr>
            <a:r>
              <a:rPr lang="ru-RU" sz="1400">
                <a:solidFill>
                  <a:schemeClr val="hlink"/>
                </a:solidFill>
              </a:rPr>
              <a:t>Там превращаюсь в гелий я                                    Да где же это видано?</a:t>
            </a:r>
          </a:p>
          <a:p>
            <a:pPr>
              <a:lnSpc>
                <a:spcPct val="80000"/>
              </a:lnSpc>
            </a:pPr>
            <a:r>
              <a:rPr lang="ru-RU" sz="1400">
                <a:solidFill>
                  <a:schemeClr val="hlink"/>
                </a:solidFill>
              </a:rPr>
              <a:t>И нужен в этом деле я,                            Ну пусть «горючий», воздух - то причем?</a:t>
            </a:r>
          </a:p>
          <a:p>
            <a:pPr>
              <a:lnSpc>
                <a:spcPct val="80000"/>
              </a:lnSpc>
            </a:pPr>
            <a:r>
              <a:rPr lang="ru-RU" sz="1400">
                <a:solidFill>
                  <a:schemeClr val="hlink"/>
                </a:solidFill>
              </a:rPr>
              <a:t>Чтоб Солнце всем дарило яркий свет               И лорд Кавендиш тщательно    </a:t>
            </a:r>
          </a:p>
          <a:p>
            <a:pPr>
              <a:lnSpc>
                <a:spcPct val="80000"/>
              </a:lnSpc>
            </a:pPr>
            <a:r>
              <a:rPr lang="ru-RU" sz="1400">
                <a:solidFill>
                  <a:schemeClr val="hlink"/>
                </a:solidFill>
              </a:rPr>
              <a:t>                                                                            ( Он был вообще внимательный) </a:t>
            </a:r>
          </a:p>
          <a:p>
            <a:pPr>
              <a:lnSpc>
                <a:spcPct val="80000"/>
              </a:lnSpc>
            </a:pPr>
            <a:r>
              <a:rPr lang="ru-RU" sz="1400">
                <a:solidFill>
                  <a:schemeClr val="hlink"/>
                </a:solidFill>
              </a:rPr>
              <a:t>Моря и реки быстрые,                                      Мои проверил свойства много раз.</a:t>
            </a:r>
          </a:p>
          <a:p>
            <a:pPr>
              <a:lnSpc>
                <a:spcPct val="80000"/>
              </a:lnSpc>
            </a:pPr>
            <a:r>
              <a:rPr lang="ru-RU" sz="1400">
                <a:solidFill>
                  <a:schemeClr val="hlink"/>
                </a:solidFill>
              </a:rPr>
              <a:t>Туманы, росы чистые                                               Работал с увлечением </a:t>
            </a:r>
          </a:p>
          <a:p>
            <a:pPr>
              <a:lnSpc>
                <a:spcPct val="80000"/>
              </a:lnSpc>
            </a:pPr>
            <a:r>
              <a:rPr lang="ru-RU" sz="1400">
                <a:solidFill>
                  <a:schemeClr val="hlink"/>
                </a:solidFill>
              </a:rPr>
              <a:t>Содержат водород как элемент.                              И сделал заключение: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400">
                <a:solidFill>
                  <a:schemeClr val="hlink"/>
                </a:solidFill>
              </a:rPr>
              <a:t>                                                                                 Я новый, лёгкий неизвестный газ</a:t>
            </a:r>
            <a:r>
              <a:rPr lang="ru-RU" sz="900">
                <a:solidFill>
                  <a:schemeClr val="hlink"/>
                </a:solidFill>
              </a:rPr>
              <a:t>                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90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80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4" name="Picture 4" descr="IMG_285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1628775"/>
            <a:ext cx="8128000" cy="48482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3747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8" name="Picture 4" descr="IMG_288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3879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2" name="Picture 4" descr="IMG_293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9186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6" name="Picture 4" descr="Кравцово 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295275"/>
            <a:ext cx="8280400" cy="58721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1086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700" name="Picture 4" descr="IMG_019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0350"/>
            <a:ext cx="9144000" cy="64277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7885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4" name="Picture 4" descr="Ставрополь 0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6696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тка с тенью">
  <a:themeElements>
    <a:clrScheme name="Сетка с тенью 4">
      <a:dk1>
        <a:srgbClr val="6B6B99"/>
      </a:dk1>
      <a:lt1>
        <a:srgbClr val="EAEAEA"/>
      </a:lt1>
      <a:dk2>
        <a:srgbClr val="666699"/>
      </a:dk2>
      <a:lt2>
        <a:srgbClr val="CCECFF"/>
      </a:lt2>
      <a:accent1>
        <a:srgbClr val="00CC66"/>
      </a:accent1>
      <a:accent2>
        <a:srgbClr val="54547A"/>
      </a:accent2>
      <a:accent3>
        <a:srgbClr val="B8B8CA"/>
      </a:accent3>
      <a:accent4>
        <a:srgbClr val="C8C8C8"/>
      </a:accent4>
      <a:accent5>
        <a:srgbClr val="AAE2B8"/>
      </a:accent5>
      <a:accent6>
        <a:srgbClr val="4B4B6E"/>
      </a:accent6>
      <a:hlink>
        <a:srgbClr val="65B2FF"/>
      </a:hlink>
      <a:folHlink>
        <a:srgbClr val="9900FF"/>
      </a:folHlink>
    </a:clrScheme>
    <a:fontScheme name="Сетка с тень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етка с тенью 1">
        <a:dk1>
          <a:srgbClr val="7E0000"/>
        </a:dk1>
        <a:lt1>
          <a:srgbClr val="FFFFFF"/>
        </a:lt1>
        <a:dk2>
          <a:srgbClr val="800000"/>
        </a:dk2>
        <a:lt2>
          <a:srgbClr val="FCF0B2"/>
        </a:lt2>
        <a:accent1>
          <a:srgbClr val="C5543D"/>
        </a:accent1>
        <a:accent2>
          <a:srgbClr val="660000"/>
        </a:accent2>
        <a:accent3>
          <a:srgbClr val="C0AAAA"/>
        </a:accent3>
        <a:accent4>
          <a:srgbClr val="DADADA"/>
        </a:accent4>
        <a:accent5>
          <a:srgbClr val="DFB3AF"/>
        </a:accent5>
        <a:accent6>
          <a:srgbClr val="5C0000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2">
        <a:dk1>
          <a:srgbClr val="000066"/>
        </a:dk1>
        <a:lt1>
          <a:srgbClr val="FFFFFF"/>
        </a:lt1>
        <a:dk2>
          <a:srgbClr val="000066"/>
        </a:dk2>
        <a:lt2>
          <a:srgbClr val="B2B8C8"/>
        </a:lt2>
        <a:accent1>
          <a:srgbClr val="008080"/>
        </a:accent1>
        <a:accent2>
          <a:srgbClr val="00004E"/>
        </a:accent2>
        <a:accent3>
          <a:srgbClr val="AAAAB8"/>
        </a:accent3>
        <a:accent4>
          <a:srgbClr val="DADADA"/>
        </a:accent4>
        <a:accent5>
          <a:srgbClr val="AAC0C0"/>
        </a:accent5>
        <a:accent6>
          <a:srgbClr val="000046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3">
        <a:dk1>
          <a:srgbClr val="010199"/>
        </a:dk1>
        <a:lt1>
          <a:srgbClr val="FFFFFF"/>
        </a:lt1>
        <a:dk2>
          <a:srgbClr val="000099"/>
        </a:dk2>
        <a:lt2>
          <a:srgbClr val="CCFFFF"/>
        </a:lt2>
        <a:accent1>
          <a:srgbClr val="00C600"/>
        </a:accent1>
        <a:accent2>
          <a:srgbClr val="01017D"/>
        </a:accent2>
        <a:accent3>
          <a:srgbClr val="AAAACA"/>
        </a:accent3>
        <a:accent4>
          <a:srgbClr val="DADADA"/>
        </a:accent4>
        <a:accent5>
          <a:srgbClr val="AADFAA"/>
        </a:accent5>
        <a:accent6>
          <a:srgbClr val="010171"/>
        </a:accent6>
        <a:hlink>
          <a:srgbClr val="FFE701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4">
        <a:dk1>
          <a:srgbClr val="6B6B99"/>
        </a:dk1>
        <a:lt1>
          <a:srgbClr val="EAEAEA"/>
        </a:lt1>
        <a:dk2>
          <a:srgbClr val="666699"/>
        </a:dk2>
        <a:lt2>
          <a:srgbClr val="CCECFF"/>
        </a:lt2>
        <a:accent1>
          <a:srgbClr val="00CC66"/>
        </a:accent1>
        <a:accent2>
          <a:srgbClr val="54547A"/>
        </a:accent2>
        <a:accent3>
          <a:srgbClr val="B8B8CA"/>
        </a:accent3>
        <a:accent4>
          <a:srgbClr val="C8C8C8"/>
        </a:accent4>
        <a:accent5>
          <a:srgbClr val="AAE2B8"/>
        </a:accent5>
        <a:accent6>
          <a:srgbClr val="4B4B6E"/>
        </a:accent6>
        <a:hlink>
          <a:srgbClr val="65B2FF"/>
        </a:hlink>
        <a:folHlink>
          <a:srgbClr val="99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5">
        <a:dk1>
          <a:srgbClr val="00827F"/>
        </a:dk1>
        <a:lt1>
          <a:srgbClr val="FFFFFF"/>
        </a:lt1>
        <a:dk2>
          <a:srgbClr val="008080"/>
        </a:dk2>
        <a:lt2>
          <a:srgbClr val="FFFFCC"/>
        </a:lt2>
        <a:accent1>
          <a:srgbClr val="6D6FC7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BABBE0"/>
        </a:accent5>
        <a:accent6>
          <a:srgbClr val="005A58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6">
        <a:dk1>
          <a:srgbClr val="4D4D4D"/>
        </a:dk1>
        <a:lt1>
          <a:srgbClr val="FFFFFF"/>
        </a:lt1>
        <a:dk2>
          <a:srgbClr val="525252"/>
        </a:dk2>
        <a:lt2>
          <a:srgbClr val="C0C0C0"/>
        </a:lt2>
        <a:accent1>
          <a:srgbClr val="527C3A"/>
        </a:accent1>
        <a:accent2>
          <a:srgbClr val="444444"/>
        </a:accent2>
        <a:accent3>
          <a:srgbClr val="B3B3B3"/>
        </a:accent3>
        <a:accent4>
          <a:srgbClr val="DADADA"/>
        </a:accent4>
        <a:accent5>
          <a:srgbClr val="B3BFAE"/>
        </a:accent5>
        <a:accent6>
          <a:srgbClr val="3D3D3D"/>
        </a:accent6>
        <a:hlink>
          <a:srgbClr val="FAC458"/>
        </a:hlink>
        <a:folHlink>
          <a:srgbClr val="C7780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7">
        <a:dk1>
          <a:srgbClr val="516032"/>
        </a:dk1>
        <a:lt1>
          <a:srgbClr val="FFFFFF"/>
        </a:lt1>
        <a:dk2>
          <a:srgbClr val="546434"/>
        </a:dk2>
        <a:lt2>
          <a:srgbClr val="B2B68A"/>
        </a:lt2>
        <a:accent1>
          <a:srgbClr val="7D8C70"/>
        </a:accent1>
        <a:accent2>
          <a:srgbClr val="414E28"/>
        </a:accent2>
        <a:accent3>
          <a:srgbClr val="B3B8AE"/>
        </a:accent3>
        <a:accent4>
          <a:srgbClr val="DADADA"/>
        </a:accent4>
        <a:accent5>
          <a:srgbClr val="BFC5BB"/>
        </a:accent5>
        <a:accent6>
          <a:srgbClr val="3A4623"/>
        </a:accent6>
        <a:hlink>
          <a:srgbClr val="80C579"/>
        </a:hlink>
        <a:folHlink>
          <a:srgbClr val="7FADA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8">
        <a:dk1>
          <a:srgbClr val="D1CC00"/>
        </a:dk1>
        <a:lt1>
          <a:srgbClr val="FFFFFF"/>
        </a:lt1>
        <a:dk2>
          <a:srgbClr val="CCCC00"/>
        </a:dk2>
        <a:lt2>
          <a:srgbClr val="F3F5B1"/>
        </a:lt2>
        <a:accent1>
          <a:srgbClr val="808000"/>
        </a:accent1>
        <a:accent2>
          <a:srgbClr val="AEAA00"/>
        </a:accent2>
        <a:accent3>
          <a:srgbClr val="E2E2AA"/>
        </a:accent3>
        <a:accent4>
          <a:srgbClr val="DADADA"/>
        </a:accent4>
        <a:accent5>
          <a:srgbClr val="C0C0AA"/>
        </a:accent5>
        <a:accent6>
          <a:srgbClr val="9D9A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9">
        <a:dk1>
          <a:srgbClr val="000000"/>
        </a:dk1>
        <a:lt1>
          <a:srgbClr val="F8F8F8"/>
        </a:lt1>
        <a:dk2>
          <a:srgbClr val="336600"/>
        </a:dk2>
        <a:lt2>
          <a:srgbClr val="FBFBFB"/>
        </a:lt2>
        <a:accent1>
          <a:srgbClr val="009900"/>
        </a:accent1>
        <a:accent2>
          <a:srgbClr val="C6C6C6"/>
        </a:accent2>
        <a:accent3>
          <a:srgbClr val="FBFBFB"/>
        </a:accent3>
        <a:accent4>
          <a:srgbClr val="000000"/>
        </a:accent4>
        <a:accent5>
          <a:srgbClr val="AACAAA"/>
        </a:accent5>
        <a:accent6>
          <a:srgbClr val="B3B3B3"/>
        </a:accent6>
        <a:hlink>
          <a:srgbClr val="0066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Облака">
  <a:themeElements>
    <a:clrScheme name="Облака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Облак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блака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лака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Склон">
  <a:themeElements>
    <a:clrScheme name="Склон 5">
      <a:dk1>
        <a:srgbClr val="009999"/>
      </a:dk1>
      <a:lt1>
        <a:srgbClr val="EAEAEA"/>
      </a:lt1>
      <a:dk2>
        <a:srgbClr val="006666"/>
      </a:dk2>
      <a:lt2>
        <a:srgbClr val="FFFFCC"/>
      </a:lt2>
      <a:accent1>
        <a:srgbClr val="339966"/>
      </a:accent1>
      <a:accent2>
        <a:srgbClr val="5E855B"/>
      </a:accent2>
      <a:accent3>
        <a:srgbClr val="AAB8B8"/>
      </a:accent3>
      <a:accent4>
        <a:srgbClr val="C8C8C8"/>
      </a:accent4>
      <a:accent5>
        <a:srgbClr val="ADCAB8"/>
      </a:accent5>
      <a:accent6>
        <a:srgbClr val="547852"/>
      </a:accent6>
      <a:hlink>
        <a:srgbClr val="EEC85E"/>
      </a:hlink>
      <a:folHlink>
        <a:srgbClr val="AA8456"/>
      </a:folHlink>
    </a:clrScheme>
    <a:fontScheme name="Склон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клон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203</Words>
  <Application>Microsoft Office PowerPoint</Application>
  <PresentationFormat>Экран (4:3)</PresentationFormat>
  <Paragraphs>24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Сетка с тенью</vt:lpstr>
      <vt:lpstr>Облака</vt:lpstr>
      <vt:lpstr>Склон</vt:lpstr>
      <vt:lpstr>Презентация PowerPoint</vt:lpstr>
      <vt:lpstr>Водород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Kovalchuk</dc:creator>
  <cp:lastModifiedBy>Kovalchuk</cp:lastModifiedBy>
  <cp:revision>2</cp:revision>
  <dcterms:created xsi:type="dcterms:W3CDTF">2012-07-28T15:57:38Z</dcterms:created>
  <dcterms:modified xsi:type="dcterms:W3CDTF">2012-07-28T16:01:59Z</dcterms:modified>
</cp:coreProperties>
</file>