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ppt" ContentType="application/vnd.ms-powerpoi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0" units="1/cm"/>
          <inkml:channelProperty channel="Y" name="resolution" value="28" units="1/cm"/>
        </inkml:channelProperties>
      </inkml:inkSource>
      <inkml:timestamp xml:id="ts0" timeString="2006-02-06T16:52:06.671"/>
    </inkml:context>
    <inkml:brush xml:id="br0">
      <inkml:brushProperty name="width" value="0.09701" units="cm"/>
      <inkml:brushProperty name="height" value="0.09701" units="cm"/>
      <inkml:brushProperty name="color" value="#FF66FF"/>
      <inkml:brushProperty name="fitToCurve" value="1"/>
    </inkml:brush>
  </inkml:definitions>
  <inkml:trace contextRef="#ctx0" brushRef="#br0">0 688,'0'0,"50"-24,-25-1,24 1,1-1,-25 1,-25 24,25 0,-1-25,-24 1,50 24,-25-25,-25 1,49-1,-24 25,0-24,-25-1,0 1,25 0,0-25,-25 49,25-49,-1 24,1 1,-25-1,25-24,0 49,0-49,-25 25,0 24,0-25,0 1,0 24,0 0,0 49,-25-25,25 25,-25-24,25-1,-25 25,25 0,-25-24,25 24,-24-1,24-23,-25 24,0 0,25-25,-25 25,0 0,25-24,-25 24,1 0,24-25,0 25,0-25,0 1,0-1,0 1,0 24,0-25,0 1,0 24,-25-25,25 25,0 0,0-25,0 25,0-24,0 24,0-25</inkml:trace>
  <inkml:trace contextRef="#ctx0" brushRef="#br0" timeOffset="1735">2010 199,'0'-25,"0"1,-24-1,-1 1,0 24,25-25,-25 1,0-1,0 25,1 0,-1-24,0 24,0 0,-24 0,49 0,-50 0,25 0,0 0,-24 0,49 0,-25 24,-25-24,50 0,-25 25,-24-1,49-24,-50 25,25-1,25 1,-24-25,24 49,-25-25,0-24,0 25,25-1,-25 1,25-1,-25 25,1-49,24 49,-25-49,25 49,-25-25,25 1,-25-1,0 1,25-1,0 1,0-1,0-24,0 49,-24-24,24-25,0 49,0-25,0 25,0 0,0-25,0 1,0-1,0 1,0 24,0-49,0 49,0 0,0-49,0 49,24-25,-24 0,0 1,50-1,-50 1,0-1,25-24,0 25,-25-1,24-24,1 0,0 0,0 0,25 0,-26 0,1 0,0 0,0 0,0 0,-1 0,1-24,0 24,0-25,24 25,-49-24,50-25,0 24,-50 25,25-24,24 24,-49-24,0-1,25 1,0 24,-25-25,0 1,0 24,0-25,0 1,0-1,0 25,0-49,0 25,0 24,0-25,0 1,0-1,-25 1,25-1,-25 25,25-24,0 0,0-1,-25 25,25-24,-24 24,24-25,-25 1,0-1,0 25,0-24,-24 24,49-25,-25 25,0 0,0 0,0 0,1 0,-1 0,0 0,0 0,0 0,1 0,-1 0,25 0,0 0,-25 25,0-25,25 0,-25 0,25 0,0 24,-25-24,25 0,0 49,-24-49,24 49,-25-24,25-1,-25 25,25-25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0" units="1/cm"/>
          <inkml:channelProperty channel="Y" name="resolution" value="28" units="1/cm"/>
        </inkml:channelProperties>
      </inkml:inkSource>
      <inkml:timestamp xml:id="ts0" timeString="2006-02-06T16:52:48"/>
    </inkml:context>
    <inkml:brush xml:id="br0">
      <inkml:brushProperty name="width" value="0.09701" units="cm"/>
      <inkml:brushProperty name="height" value="0.09701" units="cm"/>
      <inkml:brushProperty name="color" value="#FF66FF"/>
      <inkml:brushProperty name="fitToCurve" value="1"/>
    </inkml:brush>
  </inkml:definitions>
  <inkml:trace contextRef="#ctx0" brushRef="#br0">279 841,'0'-24,"0"-1,-25 0,1 1,24-26,-25 50,25-25,0 1,-24-1,24 25,0-25,-25 1,25-1,-24 0,24 1,-25-1,25 0,0 1,-24 24,24-25,0 0,0 25,0-24,0-1,0 0,0 1,0-1,0 0,0 0,0 1,0-1,24 0,1 1,-25 24,24-25,1 0,-25 25,24-24,1 24,-1-25,-24 25,25 0,24 0,-49 0,24 0,1 0,-25 0,24 0,1 0,-1 25,-24-1,0-24,0 25,0 0,0-25,0 24,0 1,0 0,0-25,0 49,0-24,0 0,0-1,0 1,0 0,0 24,0-49,0 49,0-49,0 50,0-26,0 1,-24 0,24-1,-25 1,25 24,-24-49,24 25,0 0,0 0,-25-1,1 1,24 0,-25-1,1 1,-1-25,25 25,0-1,-24 1,24-25,-25 0,25 0,0 25,-24-25,24 0,-25 24,1 1,24-25,0 49,-25-24,25 0,-24 0,24-1,0-24,-25 25,25 0,0-1,-24 26,24-50,-25 49,25-24,0-1,0 1,0 0,0-1,0 26,0-26,0 1,0 0,0 0,0-1,0 1,0-25,0 25,0 24,0-49,25 25,-1-1,-24-24,0 0,25 25,-1 0,1-25,-25 0,0 24,49-24,-49 0,24 0,25 0,-24 0,-1 0,25 0,-24 0,-1 0,1 0,-1 0,1 0,-25 0,24 0,1 0,-1-24,1-1,-1 0,1 25,-25-24,24-1,-24 0,0 25,25-24,-1-26,-24 50,25-49,-25 24,0 25,0-25,0 1,0-1,0 25,0-25,0 1,0-1,0 25,0-25,0 1,0 24,0-25,0 0,-25 1,25 24,0-25,-24 0,24 25,-25-24,25-1,-24 0,24 25,-25 0,25-24,-24-1,-1 0,1 25,24-25,0 1,-25 24,25-50,-24 50,24-24,-25 24,25-25,-24 0,-1 1,25-1,-24 25,-1-25,25 1,-24-1,24 25,-25 0,25-49,-24 24,-1 0,25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02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102403" name="Freeform 3"/>
            <p:cNvSpPr>
              <a:spLocks/>
            </p:cNvSpPr>
            <p:nvPr/>
          </p:nvSpPr>
          <p:spPr bwMode="hidden">
            <a:xfrm>
              <a:off x="0" y="0"/>
              <a:ext cx="5758" cy="1043"/>
            </a:xfrm>
            <a:custGeom>
              <a:avLst/>
              <a:gdLst/>
              <a:ahLst/>
              <a:cxnLst>
                <a:cxn ang="0">
                  <a:pos x="5740" y="1043"/>
                </a:cxn>
                <a:cxn ang="0">
                  <a:pos x="0" y="1043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1043"/>
                </a:cxn>
                <a:cxn ang="0">
                  <a:pos x="5740" y="1043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EAEAEA"/>
                </a:solidFill>
              </a:endParaRPr>
            </a:p>
          </p:txBody>
        </p:sp>
        <p:grpSp>
          <p:nvGrpSpPr>
            <p:cNvPr id="102404" name="Group 4"/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102405" name="Freeform 5"/>
              <p:cNvSpPr>
                <a:spLocks/>
              </p:cNvSpPr>
              <p:nvPr/>
            </p:nvSpPr>
            <p:spPr bwMode="hidden">
              <a:xfrm>
                <a:off x="1" y="104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2406" name="Freeform 6"/>
              <p:cNvSpPr>
                <a:spLocks/>
              </p:cNvSpPr>
              <p:nvPr/>
            </p:nvSpPr>
            <p:spPr bwMode="hidden">
              <a:xfrm>
                <a:off x="0" y="3988"/>
                <a:ext cx="5758" cy="42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5740" y="42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42"/>
                  </a:cxn>
                  <a:cxn ang="0">
                    <a:pos x="0" y="42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2407" name="Freeform 7"/>
              <p:cNvSpPr>
                <a:spLocks/>
              </p:cNvSpPr>
              <p:nvPr/>
            </p:nvSpPr>
            <p:spPr bwMode="hidden">
              <a:xfrm>
                <a:off x="0" y="3665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2408" name="Freeform 8"/>
              <p:cNvSpPr>
                <a:spLocks/>
              </p:cNvSpPr>
              <p:nvPr/>
            </p:nvSpPr>
            <p:spPr bwMode="hidden">
              <a:xfrm>
                <a:off x="0" y="3364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2409" name="Freeform 9"/>
              <p:cNvSpPr>
                <a:spLocks/>
              </p:cNvSpPr>
              <p:nvPr/>
            </p:nvSpPr>
            <p:spPr bwMode="hidden">
              <a:xfrm>
                <a:off x="0" y="3105"/>
                <a:ext cx="5758" cy="31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2410" name="Freeform 10"/>
              <p:cNvSpPr>
                <a:spLocks/>
              </p:cNvSpPr>
              <p:nvPr/>
            </p:nvSpPr>
            <p:spPr bwMode="hidden">
              <a:xfrm>
                <a:off x="0" y="2859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2411" name="Freeform 11"/>
              <p:cNvSpPr>
                <a:spLocks/>
              </p:cNvSpPr>
              <p:nvPr/>
            </p:nvSpPr>
            <p:spPr bwMode="hidden">
              <a:xfrm>
                <a:off x="0" y="264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2412" name="Freeform 12"/>
              <p:cNvSpPr>
                <a:spLocks/>
              </p:cNvSpPr>
              <p:nvPr/>
            </p:nvSpPr>
            <p:spPr bwMode="hidden">
              <a:xfrm>
                <a:off x="0" y="2433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2413" name="Freeform 13"/>
              <p:cNvSpPr>
                <a:spLocks/>
              </p:cNvSpPr>
              <p:nvPr/>
            </p:nvSpPr>
            <p:spPr bwMode="hidden">
              <a:xfrm>
                <a:off x="0" y="2259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2414" name="Freeform 14"/>
              <p:cNvSpPr>
                <a:spLocks/>
              </p:cNvSpPr>
              <p:nvPr/>
            </p:nvSpPr>
            <p:spPr bwMode="hidden">
              <a:xfrm>
                <a:off x="0" y="209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2415" name="Freeform 15"/>
              <p:cNvSpPr>
                <a:spLocks/>
              </p:cNvSpPr>
              <p:nvPr/>
            </p:nvSpPr>
            <p:spPr bwMode="hidden">
              <a:xfrm>
                <a:off x="0" y="192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2416" name="Freeform 16"/>
              <p:cNvSpPr>
                <a:spLocks/>
              </p:cNvSpPr>
              <p:nvPr/>
            </p:nvSpPr>
            <p:spPr bwMode="hidden">
              <a:xfrm>
                <a:off x="0" y="1645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2417" name="Freeform 17"/>
              <p:cNvSpPr>
                <a:spLocks/>
              </p:cNvSpPr>
              <p:nvPr/>
            </p:nvSpPr>
            <p:spPr bwMode="hidden">
              <a:xfrm>
                <a:off x="0" y="177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2418" name="Freeform 18"/>
              <p:cNvSpPr>
                <a:spLocks/>
              </p:cNvSpPr>
              <p:nvPr/>
            </p:nvSpPr>
            <p:spPr bwMode="hidden">
              <a:xfrm>
                <a:off x="0" y="1520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2419" name="Freeform 19"/>
              <p:cNvSpPr>
                <a:spLocks/>
              </p:cNvSpPr>
              <p:nvPr/>
            </p:nvSpPr>
            <p:spPr bwMode="hidden">
              <a:xfrm>
                <a:off x="0" y="1394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2420" name="Freeform 20"/>
              <p:cNvSpPr>
                <a:spLocks/>
              </p:cNvSpPr>
              <p:nvPr/>
            </p:nvSpPr>
            <p:spPr bwMode="hidden">
              <a:xfrm>
                <a:off x="0" y="128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2421" name="Freeform 21"/>
              <p:cNvSpPr>
                <a:spLocks/>
              </p:cNvSpPr>
              <p:nvPr/>
            </p:nvSpPr>
            <p:spPr bwMode="hidden">
              <a:xfrm>
                <a:off x="0" y="117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2422" name="Freeform 22"/>
              <p:cNvSpPr>
                <a:spLocks/>
              </p:cNvSpPr>
              <p:nvPr/>
            </p:nvSpPr>
            <p:spPr bwMode="hidden">
              <a:xfrm>
                <a:off x="0" y="2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2423" name="Freeform 23"/>
              <p:cNvSpPr>
                <a:spLocks/>
              </p:cNvSpPr>
              <p:nvPr/>
            </p:nvSpPr>
            <p:spPr bwMode="hidden">
              <a:xfrm>
                <a:off x="0" y="186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2424" name="Freeform 24"/>
              <p:cNvSpPr>
                <a:spLocks/>
              </p:cNvSpPr>
              <p:nvPr/>
            </p:nvSpPr>
            <p:spPr bwMode="hidden">
              <a:xfrm>
                <a:off x="0" y="475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2425" name="Freeform 25"/>
              <p:cNvSpPr>
                <a:spLocks/>
              </p:cNvSpPr>
              <p:nvPr/>
            </p:nvSpPr>
            <p:spPr bwMode="hidden">
              <a:xfrm>
                <a:off x="0" y="337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2426" name="Freeform 26"/>
              <p:cNvSpPr>
                <a:spLocks/>
              </p:cNvSpPr>
              <p:nvPr/>
            </p:nvSpPr>
            <p:spPr bwMode="hidden">
              <a:xfrm>
                <a:off x="0" y="60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2427" name="Freeform 27"/>
              <p:cNvSpPr>
                <a:spLocks/>
              </p:cNvSpPr>
              <p:nvPr/>
            </p:nvSpPr>
            <p:spPr bwMode="hidden">
              <a:xfrm>
                <a:off x="0" y="72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2428" name="Freeform 28"/>
              <p:cNvSpPr>
                <a:spLocks/>
              </p:cNvSpPr>
              <p:nvPr/>
            </p:nvSpPr>
            <p:spPr bwMode="hidden">
              <a:xfrm>
                <a:off x="0" y="841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2429" name="Freeform 29"/>
              <p:cNvSpPr>
                <a:spLocks/>
              </p:cNvSpPr>
              <p:nvPr/>
            </p:nvSpPr>
            <p:spPr bwMode="hidden">
              <a:xfrm>
                <a:off x="0" y="943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grpSp>
            <p:nvGrpSpPr>
              <p:cNvPr id="102430" name="Group 30"/>
              <p:cNvGrpSpPr>
                <a:grpSpLocks/>
              </p:cNvGrpSpPr>
              <p:nvPr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102431" name="Freeform 31"/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EAEAEA"/>
                    </a:solidFill>
                  </a:endParaRPr>
                </a:p>
              </p:txBody>
            </p:sp>
            <p:sp>
              <p:nvSpPr>
                <p:cNvPr id="102432" name="Freeform 32"/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31" y="1043"/>
                    </a:cxn>
                    <a:cxn ang="0">
                      <a:pos x="155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113" y="1043"/>
                    </a:cxn>
                    <a:cxn ang="0">
                      <a:pos x="131" y="1043"/>
                    </a:cxn>
                    <a:cxn ang="0">
                      <a:pos x="131" y="104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EAEAEA"/>
                    </a:solidFill>
                  </a:endParaRPr>
                </a:p>
              </p:txBody>
            </p:sp>
            <p:sp>
              <p:nvSpPr>
                <p:cNvPr id="102433" name="Freeform 33"/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221" y="1043"/>
                    </a:cxn>
                    <a:cxn ang="0">
                      <a:pos x="239" y="1043"/>
                    </a:cxn>
                    <a:cxn ang="0">
                      <a:pos x="36" y="0"/>
                    </a:cxn>
                    <a:cxn ang="0">
                      <a:pos x="0" y="0"/>
                    </a:cxn>
                    <a:cxn ang="0">
                      <a:pos x="203" y="1043"/>
                    </a:cxn>
                    <a:cxn ang="0">
                      <a:pos x="221" y="1043"/>
                    </a:cxn>
                    <a:cxn ang="0">
                      <a:pos x="221" y="104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EAEAEA"/>
                    </a:solidFill>
                  </a:endParaRPr>
                </a:p>
              </p:txBody>
            </p:sp>
            <p:sp>
              <p:nvSpPr>
                <p:cNvPr id="102434" name="Freeform 34"/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/>
                  <a:ahLst/>
                  <a:cxnLst>
                    <a:cxn ang="0">
                      <a:pos x="334" y="1043"/>
                    </a:cxn>
                    <a:cxn ang="0">
                      <a:pos x="352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311" y="1043"/>
                    </a:cxn>
                    <a:cxn ang="0">
                      <a:pos x="334" y="1043"/>
                    </a:cxn>
                    <a:cxn ang="0">
                      <a:pos x="334" y="104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EAEAEA"/>
                    </a:solidFill>
                  </a:endParaRPr>
                </a:p>
              </p:txBody>
            </p:sp>
            <p:sp>
              <p:nvSpPr>
                <p:cNvPr id="102435" name="Freeform 35"/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/>
                  <a:ahLst/>
                  <a:cxnLst>
                    <a:cxn ang="0">
                      <a:pos x="425" y="1043"/>
                    </a:cxn>
                    <a:cxn ang="0">
                      <a:pos x="449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407" y="1043"/>
                    </a:cxn>
                    <a:cxn ang="0">
                      <a:pos x="425" y="1043"/>
                    </a:cxn>
                    <a:cxn ang="0">
                      <a:pos x="425" y="104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EAEAEA"/>
                    </a:solidFill>
                  </a:endParaRPr>
                </a:p>
              </p:txBody>
            </p:sp>
            <p:sp>
              <p:nvSpPr>
                <p:cNvPr id="102436" name="Freeform 36"/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/>
                  <a:ahLst/>
                  <a:cxnLst>
                    <a:cxn ang="0">
                      <a:pos x="520" y="1043"/>
                    </a:cxn>
                    <a:cxn ang="0">
                      <a:pos x="538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496" y="1043"/>
                    </a:cxn>
                    <a:cxn ang="0">
                      <a:pos x="520" y="1043"/>
                    </a:cxn>
                    <a:cxn ang="0">
                      <a:pos x="520" y="104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EAEAEA"/>
                    </a:solidFill>
                  </a:endParaRPr>
                </a:p>
              </p:txBody>
            </p:sp>
            <p:sp>
              <p:nvSpPr>
                <p:cNvPr id="102437" name="Freeform 37"/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622" y="1043"/>
                    </a:cxn>
                    <a:cxn ang="0">
                      <a:pos x="640" y="1043"/>
                    </a:cxn>
                    <a:cxn ang="0">
                      <a:pos x="48" y="0"/>
                    </a:cxn>
                    <a:cxn ang="0">
                      <a:pos x="0" y="0"/>
                    </a:cxn>
                    <a:cxn ang="0">
                      <a:pos x="598" y="1043"/>
                    </a:cxn>
                    <a:cxn ang="0">
                      <a:pos x="622" y="1043"/>
                    </a:cxn>
                    <a:cxn ang="0">
                      <a:pos x="622" y="104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EAEAEA"/>
                    </a:solidFill>
                  </a:endParaRPr>
                </a:p>
              </p:txBody>
            </p:sp>
            <p:sp>
              <p:nvSpPr>
                <p:cNvPr id="102438" name="Freeform 38"/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/>
                  <a:ahLst/>
                  <a:cxnLst>
                    <a:cxn ang="0">
                      <a:pos x="604" y="935"/>
                    </a:cxn>
                    <a:cxn ang="0">
                      <a:pos x="628" y="935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580" y="935"/>
                    </a:cxn>
                    <a:cxn ang="0">
                      <a:pos x="604" y="935"/>
                    </a:cxn>
                    <a:cxn ang="0">
                      <a:pos x="604" y="935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EAEAEA"/>
                    </a:solidFill>
                  </a:endParaRPr>
                </a:p>
              </p:txBody>
            </p:sp>
            <p:sp>
              <p:nvSpPr>
                <p:cNvPr id="102439" name="Freeform 39"/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155" y="0"/>
                    </a:cxn>
                    <a:cxn ang="0">
                      <a:pos x="114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EAEAEA"/>
                    </a:solidFill>
                  </a:endParaRPr>
                </a:p>
              </p:txBody>
            </p:sp>
            <p:sp>
              <p:nvSpPr>
                <p:cNvPr id="102440" name="Freeform 40"/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36" y="1043"/>
                    </a:cxn>
                    <a:cxn ang="0">
                      <a:pos x="239" y="0"/>
                    </a:cxn>
                    <a:cxn ang="0">
                      <a:pos x="203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EAEAEA"/>
                    </a:solidFill>
                  </a:endParaRPr>
                </a:p>
              </p:txBody>
            </p:sp>
            <p:sp>
              <p:nvSpPr>
                <p:cNvPr id="102441" name="Freeform 41"/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/>
                  <a:ahLst/>
                  <a:cxnLst>
                    <a:cxn ang="0">
                      <a:pos x="24" y="1043"/>
                    </a:cxn>
                    <a:cxn ang="0">
                      <a:pos x="42" y="1043"/>
                    </a:cxn>
                    <a:cxn ang="0">
                      <a:pos x="358" y="0"/>
                    </a:cxn>
                    <a:cxn ang="0">
                      <a:pos x="317" y="0"/>
                    </a:cxn>
                    <a:cxn ang="0">
                      <a:pos x="0" y="1043"/>
                    </a:cxn>
                    <a:cxn ang="0">
                      <a:pos x="24" y="1043"/>
                    </a:cxn>
                    <a:cxn ang="0">
                      <a:pos x="24" y="104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EAEAEA"/>
                    </a:solidFill>
                  </a:endParaRPr>
                </a:p>
              </p:txBody>
            </p:sp>
            <p:sp>
              <p:nvSpPr>
                <p:cNvPr id="102442" name="Freeform 42"/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1" y="1043"/>
                    </a:cxn>
                    <a:cxn ang="0">
                      <a:pos x="448" y="0"/>
                    </a:cxn>
                    <a:cxn ang="0">
                      <a:pos x="406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EAEAEA"/>
                    </a:solidFill>
                  </a:endParaRPr>
                </a:p>
              </p:txBody>
            </p:sp>
            <p:sp>
              <p:nvSpPr>
                <p:cNvPr id="102443" name="Freeform 43"/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539" y="0"/>
                    </a:cxn>
                    <a:cxn ang="0">
                      <a:pos x="497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EAEAEA"/>
                    </a:solidFill>
                  </a:endParaRPr>
                </a:p>
              </p:txBody>
            </p:sp>
            <p:sp>
              <p:nvSpPr>
                <p:cNvPr id="102444" name="Freeform 44"/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640" y="0"/>
                    </a:cxn>
                    <a:cxn ang="0">
                      <a:pos x="592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EAEAEA"/>
                    </a:solidFill>
                  </a:endParaRPr>
                </a:p>
              </p:txBody>
            </p:sp>
            <p:sp>
              <p:nvSpPr>
                <p:cNvPr id="102445" name="Freeform 45"/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/>
                  <a:ahLst/>
                  <a:cxnLst>
                    <a:cxn ang="0">
                      <a:pos x="24" y="995"/>
                    </a:cxn>
                    <a:cxn ang="0">
                      <a:pos x="48" y="995"/>
                    </a:cxn>
                    <a:cxn ang="0">
                      <a:pos x="670" y="72"/>
                    </a:cxn>
                    <a:cxn ang="0">
                      <a:pos x="670" y="0"/>
                    </a:cxn>
                    <a:cxn ang="0">
                      <a:pos x="0" y="995"/>
                    </a:cxn>
                    <a:cxn ang="0">
                      <a:pos x="24" y="995"/>
                    </a:cxn>
                    <a:cxn ang="0">
                      <a:pos x="24" y="995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EAEAEA"/>
                    </a:solidFill>
                  </a:endParaRPr>
                </a:p>
              </p:txBody>
            </p:sp>
          </p:grpSp>
          <p:grpSp>
            <p:nvGrpSpPr>
              <p:cNvPr id="102446" name="Group 46"/>
              <p:cNvGrpSpPr>
                <a:grpSpLocks/>
              </p:cNvGrpSpPr>
              <p:nvPr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102447" name="Freeform 47"/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/>
                  <a:ahLst/>
                  <a:cxnLst>
                    <a:cxn ang="0">
                      <a:pos x="281" y="426"/>
                    </a:cxn>
                    <a:cxn ang="0">
                      <a:pos x="305" y="426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251" y="426"/>
                    </a:cxn>
                    <a:cxn ang="0">
                      <a:pos x="281" y="426"/>
                    </a:cxn>
                    <a:cxn ang="0">
                      <a:pos x="281" y="426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EAEAEA"/>
                    </a:solidFill>
                  </a:endParaRPr>
                </a:p>
              </p:txBody>
            </p:sp>
            <p:sp>
              <p:nvSpPr>
                <p:cNvPr id="102448" name="Freeform 48"/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/>
                  <a:ahLst/>
                  <a:cxnLst>
                    <a:cxn ang="0">
                      <a:pos x="24" y="486"/>
                    </a:cxn>
                    <a:cxn ang="0">
                      <a:pos x="48" y="486"/>
                    </a:cxn>
                    <a:cxn ang="0">
                      <a:pos x="347" y="72"/>
                    </a:cxn>
                    <a:cxn ang="0">
                      <a:pos x="347" y="0"/>
                    </a:cxn>
                    <a:cxn ang="0">
                      <a:pos x="0" y="486"/>
                    </a:cxn>
                    <a:cxn ang="0">
                      <a:pos x="24" y="486"/>
                    </a:cxn>
                    <a:cxn ang="0">
                      <a:pos x="24" y="486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EAEAEA"/>
                    </a:solidFill>
                  </a:endParaRPr>
                </a:p>
              </p:txBody>
            </p:sp>
          </p:grpSp>
          <p:grpSp>
            <p:nvGrpSpPr>
              <p:cNvPr id="102449" name="Group 49"/>
              <p:cNvGrpSpPr>
                <a:grpSpLocks/>
              </p:cNvGrpSpPr>
              <p:nvPr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102450" name="Freeform 50"/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EAEAEA"/>
                    </a:solidFill>
                  </a:endParaRPr>
                </a:p>
              </p:txBody>
            </p:sp>
            <p:sp>
              <p:nvSpPr>
                <p:cNvPr id="102451" name="Freeform 51"/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/>
                  <a:ahLst/>
                  <a:cxnLst>
                    <a:cxn ang="0">
                      <a:pos x="376" y="0"/>
                    </a:cxn>
                    <a:cxn ang="0">
                      <a:pos x="358" y="0"/>
                    </a:cxn>
                    <a:cxn ang="0">
                      <a:pos x="0" y="3273"/>
                    </a:cxn>
                    <a:cxn ang="0">
                      <a:pos x="41" y="3273"/>
                    </a:cxn>
                    <a:cxn ang="0">
                      <a:pos x="400" y="0"/>
                    </a:cxn>
                    <a:cxn ang="0">
                      <a:pos x="376" y="0"/>
                    </a:cxn>
                    <a:cxn ang="0">
                      <a:pos x="376" y="0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EAEAEA"/>
                    </a:solidFill>
                  </a:endParaRPr>
                </a:p>
              </p:txBody>
            </p:sp>
            <p:sp>
              <p:nvSpPr>
                <p:cNvPr id="102452" name="Freeform 52"/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657" y="0"/>
                    </a:cxn>
                    <a:cxn ang="0">
                      <a:pos x="639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675" y="0"/>
                    </a:cxn>
                    <a:cxn ang="0">
                      <a:pos x="657" y="0"/>
                    </a:cxn>
                    <a:cxn ang="0">
                      <a:pos x="657" y="0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EAEAEA"/>
                    </a:solidFill>
                  </a:endParaRPr>
                </a:p>
              </p:txBody>
            </p:sp>
            <p:sp>
              <p:nvSpPr>
                <p:cNvPr id="102453" name="Freeform 53"/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/>
                  <a:ahLst/>
                  <a:cxnLst>
                    <a:cxn ang="0">
                      <a:pos x="1013" y="0"/>
                    </a:cxn>
                    <a:cxn ang="0">
                      <a:pos x="990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031" y="4"/>
                    </a:cxn>
                    <a:cxn ang="0">
                      <a:pos x="1013" y="0"/>
                    </a:cxn>
                    <a:cxn ang="0">
                      <a:pos x="1013" y="0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EAEAEA"/>
                    </a:solidFill>
                  </a:endParaRPr>
                </a:p>
              </p:txBody>
            </p:sp>
            <p:sp>
              <p:nvSpPr>
                <p:cNvPr id="102454" name="Freeform 54"/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/>
                  <a:ahLst/>
                  <a:cxnLst>
                    <a:cxn ang="0">
                      <a:pos x="1296" y="0"/>
                    </a:cxn>
                    <a:cxn ang="0">
                      <a:pos x="1278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319" y="5"/>
                    </a:cxn>
                    <a:cxn ang="0">
                      <a:pos x="1296" y="0"/>
                    </a:cxn>
                    <a:cxn ang="0">
                      <a:pos x="1296" y="0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EAEAEA"/>
                    </a:solidFill>
                  </a:endParaRPr>
                </a:p>
              </p:txBody>
            </p:sp>
            <p:sp>
              <p:nvSpPr>
                <p:cNvPr id="102455" name="Freeform 55"/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359" y="3273"/>
                    </a:cxn>
                    <a:cxn ang="0">
                      <a:pos x="401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EAEAEA"/>
                    </a:solidFill>
                  </a:endParaRPr>
                </a:p>
              </p:txBody>
            </p:sp>
            <p:sp>
              <p:nvSpPr>
                <p:cNvPr id="102456" name="Freeform 56"/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640" y="3273"/>
                    </a:cxn>
                    <a:cxn ang="0">
                      <a:pos x="675" y="3273"/>
                    </a:cxn>
                    <a:cxn ang="0">
                      <a:pos x="36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EAEAEA"/>
                    </a:solidFill>
                  </a:endParaRPr>
                </a:p>
              </p:txBody>
            </p:sp>
            <p:sp>
              <p:nvSpPr>
                <p:cNvPr id="102457" name="Freeform 57"/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/>
                  <a:ahLst/>
                  <a:cxnLst>
                    <a:cxn ang="0">
                      <a:pos x="23" y="0"/>
                    </a:cxn>
                    <a:cxn ang="0">
                      <a:pos x="0" y="5"/>
                    </a:cxn>
                    <a:cxn ang="0">
                      <a:pos x="994" y="3280"/>
                    </a:cxn>
                    <a:cxn ang="0">
                      <a:pos x="1036" y="3280"/>
                    </a:cxn>
                    <a:cxn ang="0">
                      <a:pos x="41" y="0"/>
                    </a:cxn>
                    <a:cxn ang="0">
                      <a:pos x="23" y="0"/>
                    </a:cxn>
                    <a:cxn ang="0">
                      <a:pos x="23" y="0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EAEAEA"/>
                    </a:solidFill>
                  </a:endParaRPr>
                </a:p>
              </p:txBody>
            </p:sp>
            <p:sp>
              <p:nvSpPr>
                <p:cNvPr id="102458" name="Freeform 58"/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0" y="7"/>
                    </a:cxn>
                    <a:cxn ang="0">
                      <a:pos x="1285" y="3280"/>
                    </a:cxn>
                    <a:cxn ang="0">
                      <a:pos x="1327" y="3280"/>
                    </a:cxn>
                    <a:cxn ang="0">
                      <a:pos x="43" y="0"/>
                    </a:cxn>
                    <a:cxn ang="0">
                      <a:pos x="20" y="0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EAEAEA"/>
                    </a:solidFill>
                  </a:endParaRPr>
                </a:p>
              </p:txBody>
            </p:sp>
          </p:grpSp>
          <p:sp>
            <p:nvSpPr>
              <p:cNvPr id="102459" name="Freeform 59"/>
              <p:cNvSpPr>
                <a:spLocks/>
              </p:cNvSpPr>
              <p:nvPr/>
            </p:nvSpPr>
            <p:spPr bwMode="hidden">
              <a:xfrm>
                <a:off x="0" y="1039"/>
                <a:ext cx="1254" cy="2632"/>
              </a:xfrm>
              <a:custGeom>
                <a:avLst/>
                <a:gdLst/>
                <a:ahLst/>
                <a:cxnLst>
                  <a:cxn ang="0">
                    <a:pos x="1236" y="0"/>
                  </a:cxn>
                  <a:cxn ang="0">
                    <a:pos x="1212" y="0"/>
                  </a:cxn>
                  <a:cxn ang="0">
                    <a:pos x="0" y="2542"/>
                  </a:cxn>
                  <a:cxn ang="0">
                    <a:pos x="0" y="2632"/>
                  </a:cxn>
                  <a:cxn ang="0">
                    <a:pos x="1254" y="7"/>
                  </a:cxn>
                  <a:cxn ang="0">
                    <a:pos x="1236" y="0"/>
                  </a:cxn>
                  <a:cxn ang="0">
                    <a:pos x="1236" y="0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2460" name="Freeform 60"/>
              <p:cNvSpPr>
                <a:spLocks/>
              </p:cNvSpPr>
              <p:nvPr/>
            </p:nvSpPr>
            <p:spPr bwMode="hidden">
              <a:xfrm>
                <a:off x="0" y="1039"/>
                <a:ext cx="948" cy="1676"/>
              </a:xfrm>
              <a:custGeom>
                <a:avLst/>
                <a:gdLst/>
                <a:ahLst/>
                <a:cxnLst>
                  <a:cxn ang="0">
                    <a:pos x="930" y="0"/>
                  </a:cxn>
                  <a:cxn ang="0">
                    <a:pos x="906" y="0"/>
                  </a:cxn>
                  <a:cxn ang="0">
                    <a:pos x="0" y="1593"/>
                  </a:cxn>
                  <a:cxn ang="0">
                    <a:pos x="0" y="1676"/>
                  </a:cxn>
                  <a:cxn ang="0">
                    <a:pos x="948" y="5"/>
                  </a:cxn>
                  <a:cxn ang="0">
                    <a:pos x="930" y="0"/>
                  </a:cxn>
                  <a:cxn ang="0">
                    <a:pos x="930" y="0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2461" name="Freeform 61"/>
              <p:cNvSpPr>
                <a:spLocks/>
              </p:cNvSpPr>
              <p:nvPr/>
            </p:nvSpPr>
            <p:spPr bwMode="hidden">
              <a:xfrm>
                <a:off x="0" y="1039"/>
                <a:ext cx="629" cy="937"/>
              </a:xfrm>
              <a:custGeom>
                <a:avLst/>
                <a:gdLst/>
                <a:ahLst/>
                <a:cxnLst>
                  <a:cxn ang="0">
                    <a:pos x="606" y="0"/>
                  </a:cxn>
                  <a:cxn ang="0">
                    <a:pos x="582" y="0"/>
                  </a:cxn>
                  <a:cxn ang="0">
                    <a:pos x="0" y="871"/>
                  </a:cxn>
                  <a:cxn ang="0">
                    <a:pos x="0" y="937"/>
                  </a:cxn>
                  <a:cxn ang="0">
                    <a:pos x="629" y="4"/>
                  </a:cxn>
                  <a:cxn ang="0">
                    <a:pos x="606" y="0"/>
                  </a:cxn>
                  <a:cxn ang="0">
                    <a:pos x="606" y="0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lnTo>
                      <a:pt x="60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2462" name="Freeform 62"/>
              <p:cNvSpPr>
                <a:spLocks/>
              </p:cNvSpPr>
              <p:nvPr/>
            </p:nvSpPr>
            <p:spPr bwMode="hidden">
              <a:xfrm>
                <a:off x="0" y="1039"/>
                <a:ext cx="305" cy="427"/>
              </a:xfrm>
              <a:custGeom>
                <a:avLst/>
                <a:gdLst/>
                <a:ahLst/>
                <a:cxnLst>
                  <a:cxn ang="0">
                    <a:pos x="282" y="0"/>
                  </a:cxn>
                  <a:cxn ang="0">
                    <a:pos x="252" y="0"/>
                  </a:cxn>
                  <a:cxn ang="0">
                    <a:pos x="0" y="361"/>
                  </a:cxn>
                  <a:cxn ang="0">
                    <a:pos x="0" y="427"/>
                  </a:cxn>
                  <a:cxn ang="0">
                    <a:pos x="305" y="5"/>
                  </a:cxn>
                  <a:cxn ang="0">
                    <a:pos x="282" y="0"/>
                  </a:cxn>
                  <a:cxn ang="0">
                    <a:pos x="282" y="0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2463" name="Freeform 63"/>
              <p:cNvSpPr>
                <a:spLocks/>
              </p:cNvSpPr>
              <p:nvPr/>
            </p:nvSpPr>
            <p:spPr bwMode="hidden">
              <a:xfrm>
                <a:off x="4481" y="1039"/>
                <a:ext cx="1277" cy="2686"/>
              </a:xfrm>
              <a:custGeom>
                <a:avLst/>
                <a:gdLst/>
                <a:ahLst/>
                <a:cxnLst>
                  <a:cxn ang="0">
                    <a:pos x="41" y="0"/>
                  </a:cxn>
                  <a:cxn ang="0">
                    <a:pos x="17" y="0"/>
                  </a:cxn>
                  <a:cxn ang="0">
                    <a:pos x="0" y="4"/>
                  </a:cxn>
                  <a:cxn ang="0">
                    <a:pos x="1277" y="2686"/>
                  </a:cxn>
                  <a:cxn ang="0">
                    <a:pos x="1277" y="2596"/>
                  </a:cxn>
                  <a:cxn ang="0">
                    <a:pos x="41" y="0"/>
                  </a:cxn>
                  <a:cxn ang="0">
                    <a:pos x="41" y="0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2464" name="Freeform 64"/>
              <p:cNvSpPr>
                <a:spLocks/>
              </p:cNvSpPr>
              <p:nvPr/>
            </p:nvSpPr>
            <p:spPr bwMode="hidden">
              <a:xfrm>
                <a:off x="4770" y="1039"/>
                <a:ext cx="988" cy="1730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7"/>
                  </a:cxn>
                  <a:cxn ang="0">
                    <a:pos x="988" y="1730"/>
                  </a:cxn>
                  <a:cxn ang="0">
                    <a:pos x="988" y="1653"/>
                  </a:cxn>
                  <a:cxn ang="0">
                    <a:pos x="4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2465" name="Freeform 65"/>
              <p:cNvSpPr>
                <a:spLocks/>
              </p:cNvSpPr>
              <p:nvPr/>
            </p:nvSpPr>
            <p:spPr bwMode="hidden">
              <a:xfrm>
                <a:off x="5088" y="1039"/>
                <a:ext cx="670" cy="99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4"/>
                  </a:cxn>
                  <a:cxn ang="0">
                    <a:pos x="670" y="997"/>
                  </a:cxn>
                  <a:cxn ang="0">
                    <a:pos x="670" y="92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2466" name="Freeform 66"/>
              <p:cNvSpPr>
                <a:spLocks/>
              </p:cNvSpPr>
              <p:nvPr/>
            </p:nvSpPr>
            <p:spPr bwMode="hidden">
              <a:xfrm>
                <a:off x="5412" y="1039"/>
                <a:ext cx="346" cy="48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7"/>
                  </a:cxn>
                  <a:cxn ang="0">
                    <a:pos x="346" y="487"/>
                  </a:cxn>
                  <a:cxn ang="0">
                    <a:pos x="346" y="41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</p:grpSp>
      </p:grpSp>
      <p:sp>
        <p:nvSpPr>
          <p:cNvPr id="102467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455613" y="1920875"/>
            <a:ext cx="8226425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2468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02469" name="Rectangle 6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EAEAEA"/>
              </a:solidFill>
            </a:endParaRPr>
          </a:p>
        </p:txBody>
      </p:sp>
      <p:sp>
        <p:nvSpPr>
          <p:cNvPr id="102470" name="Rectangle 7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EAEAEA"/>
              </a:solidFill>
            </a:endParaRPr>
          </a:p>
        </p:txBody>
      </p:sp>
      <p:sp>
        <p:nvSpPr>
          <p:cNvPr id="102471" name="Rectangle 7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790AF0B-E284-43F0-B2A2-AA8BC5A47B9C}" type="slidenum">
              <a:rPr lang="ru-RU">
                <a:solidFill>
                  <a:srgbClr val="EAEAEA"/>
                </a:solidFill>
              </a:rPr>
              <a:pPr/>
              <a:t>‹#›</a:t>
            </a:fld>
            <a:endParaRPr lang="ru-RU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958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EAEAEA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EAEAEA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5FF26D-A474-4D29-9691-BD127C7AC766}" type="slidenum">
              <a:rPr lang="ru-RU">
                <a:solidFill>
                  <a:srgbClr val="EAEAEA"/>
                </a:solidFill>
              </a:rPr>
              <a:pPr/>
              <a:t>‹#›</a:t>
            </a:fld>
            <a:endParaRPr lang="ru-RU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3493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EAEAEA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EAEAEA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8803B0-6CD7-49FC-9132-4D7886E67259}" type="slidenum">
              <a:rPr lang="ru-RU">
                <a:solidFill>
                  <a:srgbClr val="EAEAEA"/>
                </a:solidFill>
              </a:rPr>
              <a:pPr/>
              <a:t>‹#›</a:t>
            </a:fld>
            <a:endParaRPr lang="ru-RU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3200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5613" y="1598613"/>
            <a:ext cx="4037012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598613"/>
            <a:ext cx="40370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EAEAEA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EAEAEA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1970BF-C89A-4C53-ABB3-98DA903F24E9}" type="slidenum">
              <a:rPr lang="ru-RU">
                <a:solidFill>
                  <a:srgbClr val="EAEAEA"/>
                </a:solidFill>
              </a:rPr>
              <a:pPr/>
              <a:t>‹#›</a:t>
            </a:fld>
            <a:endParaRPr lang="ru-RU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9174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EAEAEA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EAEAEA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FF63BB-240D-4807-8451-19796F91BCAA}" type="slidenum">
              <a:rPr lang="ru-RU">
                <a:solidFill>
                  <a:srgbClr val="EAEAEA"/>
                </a:solidFill>
              </a:rPr>
              <a:pPr/>
              <a:t>‹#›</a:t>
            </a:fld>
            <a:endParaRPr lang="ru-RU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0193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EAEAEA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EAEAEA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40BB95-8D74-4E4B-ACD0-22397D16E1FC}" type="slidenum">
              <a:rPr lang="ru-RU">
                <a:solidFill>
                  <a:srgbClr val="EAEAEA"/>
                </a:solidFill>
              </a:rPr>
              <a:pPr/>
              <a:t>‹#›</a:t>
            </a:fld>
            <a:endParaRPr lang="ru-RU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3523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EAEAEA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EAEAEA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10A289-A240-4B50-BB8A-71A9C60965BC}" type="slidenum">
              <a:rPr lang="ru-RU">
                <a:solidFill>
                  <a:srgbClr val="EAEAEA"/>
                </a:solidFill>
              </a:rPr>
              <a:pPr/>
              <a:t>‹#›</a:t>
            </a:fld>
            <a:endParaRPr lang="ru-RU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1983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EAEAEA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EAEAEA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7AE15E-CE28-4D2F-B3BA-47794A00B3C6}" type="slidenum">
              <a:rPr lang="ru-RU">
                <a:solidFill>
                  <a:srgbClr val="EAEAEA"/>
                </a:solidFill>
              </a:rPr>
              <a:pPr/>
              <a:t>‹#›</a:t>
            </a:fld>
            <a:endParaRPr lang="ru-RU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946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EAEAEA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EAEAEA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FA2A77-3BC0-47A5-BFC8-9CD3928FA6B4}" type="slidenum">
              <a:rPr lang="ru-RU">
                <a:solidFill>
                  <a:srgbClr val="EAEAEA"/>
                </a:solidFill>
              </a:rPr>
              <a:pPr/>
              <a:t>‹#›</a:t>
            </a:fld>
            <a:endParaRPr lang="ru-RU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71126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EAEAEA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EAEAEA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10AB85-A6EE-4665-9F94-A95D065B3B5A}" type="slidenum">
              <a:rPr lang="ru-RU">
                <a:solidFill>
                  <a:srgbClr val="EAEAEA"/>
                </a:solidFill>
              </a:rPr>
              <a:pPr/>
              <a:t>‹#›</a:t>
            </a:fld>
            <a:endParaRPr lang="ru-RU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9236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273050"/>
            <a:ext cx="2055813" cy="5822950"/>
          </a:xfrm>
        </p:spPr>
        <p:txBody>
          <a:bodyPr vert="eaVert"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5613" y="273050"/>
            <a:ext cx="6018212" cy="5822950"/>
          </a:xfrm>
        </p:spPr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EAEAEA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EAEAEA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994985-D3C8-42DA-9B5D-5AD6562EDA36}" type="slidenum">
              <a:rPr lang="ru-RU">
                <a:solidFill>
                  <a:srgbClr val="EAEAEA"/>
                </a:solidFill>
              </a:rPr>
              <a:pPr/>
              <a:t>‹#›</a:t>
            </a:fld>
            <a:endParaRPr lang="ru-RU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1839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5613" y="273050"/>
            <a:ext cx="8226425" cy="1143000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5613" y="1598613"/>
            <a:ext cx="4037012" cy="4497387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598613"/>
            <a:ext cx="4037013" cy="4497387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5613" y="624205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EAEAEA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2050"/>
            <a:ext cx="2895600" cy="474663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EAEAEA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205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fld id="{ED4F16A4-995E-4B2C-B4AC-62CF1B88DE54}" type="slidenum">
              <a:rPr lang="ru-RU">
                <a:solidFill>
                  <a:srgbClr val="EAEAEA"/>
                </a:solidFill>
              </a:rPr>
              <a:pPr/>
              <a:t>‹#›</a:t>
            </a:fld>
            <a:endParaRPr lang="ru-RU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047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99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8499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8499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8499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FFFFFF"/>
                  </a:solidFill>
                  <a:latin typeface="Arial" charset="0"/>
                </a:endParaRPr>
              </a:p>
            </p:txBody>
          </p:sp>
        </p:grpSp>
        <p:sp>
          <p:nvSpPr>
            <p:cNvPr id="84998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84999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85000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FFFFFF"/>
                </a:solidFill>
                <a:latin typeface="Arial" charset="0"/>
              </a:endParaRPr>
            </a:p>
          </p:txBody>
        </p:sp>
        <p:grpSp>
          <p:nvGrpSpPr>
            <p:cNvPr id="85001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85002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85003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85004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85005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85006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85007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FFFFFF"/>
                  </a:solidFill>
                  <a:latin typeface="Arial" charset="0"/>
                </a:endParaRPr>
              </a:p>
            </p:txBody>
          </p:sp>
        </p:grpSp>
      </p:grpSp>
      <p:sp>
        <p:nvSpPr>
          <p:cNvPr id="85008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85009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85010" name="Rectangle 1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85011" name="Rectangle 19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85012" name="Rectangle 2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622600F-47CA-4815-AA0D-3539EA39B592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5201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BC5BD8-2B65-45D9-AA62-BBB9688C0BA5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5600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493D31-6D3F-4BFA-93F1-54B7870DAD04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5909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1397D9-2F89-46B2-BD92-BFE61E5733B5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2262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005FB8-AEC3-4CBE-9BA0-217BCDB37D1F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15505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4B1A53-B423-40D3-BD5C-05580ED8B2A5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864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6B4461-8DEF-4B39-B507-3EF087A6239B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75404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4C9335-4531-4D24-8501-04CD0DBDD0BE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36227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68623C-457B-41DF-8EB5-269E7015F54F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60183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F8EC36-E29D-485D-B330-2E516A1BA487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00954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DD7AE-0C79-43D4-A61D-8DFC55E7C4A5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36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28.07.2012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28.07.2012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28.07.2012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28.07.2012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28.07.2012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28.07.2012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63529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378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101379" name="Freeform 3"/>
            <p:cNvSpPr>
              <a:spLocks/>
            </p:cNvSpPr>
            <p:nvPr userDrawn="1"/>
          </p:nvSpPr>
          <p:spPr bwMode="hidden">
            <a:xfrm>
              <a:off x="0" y="0"/>
              <a:ext cx="5758" cy="1043"/>
            </a:xfrm>
            <a:custGeom>
              <a:avLst/>
              <a:gdLst/>
              <a:ahLst/>
              <a:cxnLst>
                <a:cxn ang="0">
                  <a:pos x="5740" y="1043"/>
                </a:cxn>
                <a:cxn ang="0">
                  <a:pos x="0" y="1043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1043"/>
                </a:cxn>
                <a:cxn ang="0">
                  <a:pos x="5740" y="1043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EAEAEA"/>
                </a:solidFill>
              </a:endParaRPr>
            </a:p>
          </p:txBody>
        </p:sp>
        <p:grpSp>
          <p:nvGrpSpPr>
            <p:cNvPr id="101380" name="Group 4"/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101381" name="Freeform 5"/>
              <p:cNvSpPr>
                <a:spLocks/>
              </p:cNvSpPr>
              <p:nvPr userDrawn="1"/>
            </p:nvSpPr>
            <p:spPr bwMode="hidden">
              <a:xfrm>
                <a:off x="1" y="104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1382" name="Freeform 6"/>
              <p:cNvSpPr>
                <a:spLocks/>
              </p:cNvSpPr>
              <p:nvPr userDrawn="1"/>
            </p:nvSpPr>
            <p:spPr bwMode="hidden">
              <a:xfrm>
                <a:off x="0" y="3988"/>
                <a:ext cx="5758" cy="42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5740" y="42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42"/>
                  </a:cxn>
                  <a:cxn ang="0">
                    <a:pos x="0" y="42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1383" name="Freeform 7"/>
              <p:cNvSpPr>
                <a:spLocks/>
              </p:cNvSpPr>
              <p:nvPr userDrawn="1"/>
            </p:nvSpPr>
            <p:spPr bwMode="hidden">
              <a:xfrm>
                <a:off x="0" y="3665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1384" name="Freeform 8"/>
              <p:cNvSpPr>
                <a:spLocks/>
              </p:cNvSpPr>
              <p:nvPr userDrawn="1"/>
            </p:nvSpPr>
            <p:spPr bwMode="hidden">
              <a:xfrm>
                <a:off x="0" y="3364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1385" name="Freeform 9"/>
              <p:cNvSpPr>
                <a:spLocks/>
              </p:cNvSpPr>
              <p:nvPr userDrawn="1"/>
            </p:nvSpPr>
            <p:spPr bwMode="hidden">
              <a:xfrm>
                <a:off x="0" y="3105"/>
                <a:ext cx="5758" cy="31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1386" name="Freeform 10"/>
              <p:cNvSpPr>
                <a:spLocks/>
              </p:cNvSpPr>
              <p:nvPr userDrawn="1"/>
            </p:nvSpPr>
            <p:spPr bwMode="hidden">
              <a:xfrm>
                <a:off x="0" y="2859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1387" name="Freeform 11"/>
              <p:cNvSpPr>
                <a:spLocks/>
              </p:cNvSpPr>
              <p:nvPr userDrawn="1"/>
            </p:nvSpPr>
            <p:spPr bwMode="hidden">
              <a:xfrm>
                <a:off x="0" y="264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1388" name="Freeform 12"/>
              <p:cNvSpPr>
                <a:spLocks/>
              </p:cNvSpPr>
              <p:nvPr userDrawn="1"/>
            </p:nvSpPr>
            <p:spPr bwMode="hidden">
              <a:xfrm>
                <a:off x="0" y="2433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1389" name="Freeform 13"/>
              <p:cNvSpPr>
                <a:spLocks/>
              </p:cNvSpPr>
              <p:nvPr userDrawn="1"/>
            </p:nvSpPr>
            <p:spPr bwMode="hidden">
              <a:xfrm>
                <a:off x="0" y="2259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1390" name="Freeform 14"/>
              <p:cNvSpPr>
                <a:spLocks/>
              </p:cNvSpPr>
              <p:nvPr userDrawn="1"/>
            </p:nvSpPr>
            <p:spPr bwMode="hidden">
              <a:xfrm>
                <a:off x="0" y="209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1391" name="Freeform 15"/>
              <p:cNvSpPr>
                <a:spLocks/>
              </p:cNvSpPr>
              <p:nvPr userDrawn="1"/>
            </p:nvSpPr>
            <p:spPr bwMode="hidden">
              <a:xfrm>
                <a:off x="0" y="192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1392" name="Freeform 16"/>
              <p:cNvSpPr>
                <a:spLocks/>
              </p:cNvSpPr>
              <p:nvPr userDrawn="1"/>
            </p:nvSpPr>
            <p:spPr bwMode="hidden">
              <a:xfrm>
                <a:off x="0" y="1645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1393" name="Freeform 17"/>
              <p:cNvSpPr>
                <a:spLocks/>
              </p:cNvSpPr>
              <p:nvPr userDrawn="1"/>
            </p:nvSpPr>
            <p:spPr bwMode="hidden">
              <a:xfrm>
                <a:off x="0" y="177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1394" name="Freeform 18"/>
              <p:cNvSpPr>
                <a:spLocks/>
              </p:cNvSpPr>
              <p:nvPr userDrawn="1"/>
            </p:nvSpPr>
            <p:spPr bwMode="hidden">
              <a:xfrm>
                <a:off x="0" y="1520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1395" name="Freeform 19"/>
              <p:cNvSpPr>
                <a:spLocks/>
              </p:cNvSpPr>
              <p:nvPr userDrawn="1"/>
            </p:nvSpPr>
            <p:spPr bwMode="hidden">
              <a:xfrm>
                <a:off x="0" y="1394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1396" name="Freeform 20"/>
              <p:cNvSpPr>
                <a:spLocks/>
              </p:cNvSpPr>
              <p:nvPr userDrawn="1"/>
            </p:nvSpPr>
            <p:spPr bwMode="hidden">
              <a:xfrm>
                <a:off x="0" y="128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1397" name="Freeform 21"/>
              <p:cNvSpPr>
                <a:spLocks/>
              </p:cNvSpPr>
              <p:nvPr userDrawn="1"/>
            </p:nvSpPr>
            <p:spPr bwMode="hidden">
              <a:xfrm>
                <a:off x="0" y="117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1398" name="Freeform 22"/>
              <p:cNvSpPr>
                <a:spLocks/>
              </p:cNvSpPr>
              <p:nvPr userDrawn="1"/>
            </p:nvSpPr>
            <p:spPr bwMode="hidden">
              <a:xfrm>
                <a:off x="0" y="2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1399" name="Freeform 23"/>
              <p:cNvSpPr>
                <a:spLocks/>
              </p:cNvSpPr>
              <p:nvPr userDrawn="1"/>
            </p:nvSpPr>
            <p:spPr bwMode="hidden">
              <a:xfrm>
                <a:off x="0" y="186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1400" name="Freeform 24"/>
              <p:cNvSpPr>
                <a:spLocks/>
              </p:cNvSpPr>
              <p:nvPr userDrawn="1"/>
            </p:nvSpPr>
            <p:spPr bwMode="hidden">
              <a:xfrm>
                <a:off x="0" y="475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1401" name="Freeform 25"/>
              <p:cNvSpPr>
                <a:spLocks/>
              </p:cNvSpPr>
              <p:nvPr userDrawn="1"/>
            </p:nvSpPr>
            <p:spPr bwMode="hidden">
              <a:xfrm>
                <a:off x="0" y="337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1402" name="Freeform 26"/>
              <p:cNvSpPr>
                <a:spLocks/>
              </p:cNvSpPr>
              <p:nvPr userDrawn="1"/>
            </p:nvSpPr>
            <p:spPr bwMode="hidden">
              <a:xfrm>
                <a:off x="0" y="60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1403" name="Freeform 27"/>
              <p:cNvSpPr>
                <a:spLocks/>
              </p:cNvSpPr>
              <p:nvPr userDrawn="1"/>
            </p:nvSpPr>
            <p:spPr bwMode="hidden">
              <a:xfrm>
                <a:off x="0" y="72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1404" name="Freeform 28"/>
              <p:cNvSpPr>
                <a:spLocks/>
              </p:cNvSpPr>
              <p:nvPr userDrawn="1"/>
            </p:nvSpPr>
            <p:spPr bwMode="hidden">
              <a:xfrm>
                <a:off x="0" y="841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1405" name="Freeform 29"/>
              <p:cNvSpPr>
                <a:spLocks/>
              </p:cNvSpPr>
              <p:nvPr userDrawn="1"/>
            </p:nvSpPr>
            <p:spPr bwMode="hidden">
              <a:xfrm>
                <a:off x="0" y="943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grpSp>
            <p:nvGrpSpPr>
              <p:cNvPr id="101406" name="Group 30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101407" name="Freeform 31"/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EAEAEA"/>
                    </a:solidFill>
                  </a:endParaRPr>
                </a:p>
              </p:txBody>
            </p:sp>
            <p:sp>
              <p:nvSpPr>
                <p:cNvPr id="101408" name="Freeform 32"/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31" y="1043"/>
                    </a:cxn>
                    <a:cxn ang="0">
                      <a:pos x="155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113" y="1043"/>
                    </a:cxn>
                    <a:cxn ang="0">
                      <a:pos x="131" y="1043"/>
                    </a:cxn>
                    <a:cxn ang="0">
                      <a:pos x="131" y="104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EAEAEA"/>
                    </a:solidFill>
                  </a:endParaRPr>
                </a:p>
              </p:txBody>
            </p:sp>
            <p:sp>
              <p:nvSpPr>
                <p:cNvPr id="101409" name="Freeform 33"/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221" y="1043"/>
                    </a:cxn>
                    <a:cxn ang="0">
                      <a:pos x="239" y="1043"/>
                    </a:cxn>
                    <a:cxn ang="0">
                      <a:pos x="36" y="0"/>
                    </a:cxn>
                    <a:cxn ang="0">
                      <a:pos x="0" y="0"/>
                    </a:cxn>
                    <a:cxn ang="0">
                      <a:pos x="203" y="1043"/>
                    </a:cxn>
                    <a:cxn ang="0">
                      <a:pos x="221" y="1043"/>
                    </a:cxn>
                    <a:cxn ang="0">
                      <a:pos x="221" y="104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EAEAEA"/>
                    </a:solidFill>
                  </a:endParaRPr>
                </a:p>
              </p:txBody>
            </p:sp>
            <p:sp>
              <p:nvSpPr>
                <p:cNvPr id="101410" name="Freeform 34"/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/>
                  <a:ahLst/>
                  <a:cxnLst>
                    <a:cxn ang="0">
                      <a:pos x="334" y="1043"/>
                    </a:cxn>
                    <a:cxn ang="0">
                      <a:pos x="352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311" y="1043"/>
                    </a:cxn>
                    <a:cxn ang="0">
                      <a:pos x="334" y="1043"/>
                    </a:cxn>
                    <a:cxn ang="0">
                      <a:pos x="334" y="104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EAEAEA"/>
                    </a:solidFill>
                  </a:endParaRPr>
                </a:p>
              </p:txBody>
            </p:sp>
            <p:sp>
              <p:nvSpPr>
                <p:cNvPr id="101411" name="Freeform 35"/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/>
                  <a:ahLst/>
                  <a:cxnLst>
                    <a:cxn ang="0">
                      <a:pos x="425" y="1043"/>
                    </a:cxn>
                    <a:cxn ang="0">
                      <a:pos x="449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407" y="1043"/>
                    </a:cxn>
                    <a:cxn ang="0">
                      <a:pos x="425" y="1043"/>
                    </a:cxn>
                    <a:cxn ang="0">
                      <a:pos x="425" y="104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EAEAEA"/>
                    </a:solidFill>
                  </a:endParaRPr>
                </a:p>
              </p:txBody>
            </p:sp>
            <p:sp>
              <p:nvSpPr>
                <p:cNvPr id="101412" name="Freeform 36"/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/>
                  <a:ahLst/>
                  <a:cxnLst>
                    <a:cxn ang="0">
                      <a:pos x="520" y="1043"/>
                    </a:cxn>
                    <a:cxn ang="0">
                      <a:pos x="538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496" y="1043"/>
                    </a:cxn>
                    <a:cxn ang="0">
                      <a:pos x="520" y="1043"/>
                    </a:cxn>
                    <a:cxn ang="0">
                      <a:pos x="520" y="104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EAEAEA"/>
                    </a:solidFill>
                  </a:endParaRPr>
                </a:p>
              </p:txBody>
            </p:sp>
            <p:sp>
              <p:nvSpPr>
                <p:cNvPr id="101413" name="Freeform 37"/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622" y="1043"/>
                    </a:cxn>
                    <a:cxn ang="0">
                      <a:pos x="640" y="1043"/>
                    </a:cxn>
                    <a:cxn ang="0">
                      <a:pos x="48" y="0"/>
                    </a:cxn>
                    <a:cxn ang="0">
                      <a:pos x="0" y="0"/>
                    </a:cxn>
                    <a:cxn ang="0">
                      <a:pos x="598" y="1043"/>
                    </a:cxn>
                    <a:cxn ang="0">
                      <a:pos x="622" y="1043"/>
                    </a:cxn>
                    <a:cxn ang="0">
                      <a:pos x="622" y="104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EAEAEA"/>
                    </a:solidFill>
                  </a:endParaRPr>
                </a:p>
              </p:txBody>
            </p:sp>
            <p:sp>
              <p:nvSpPr>
                <p:cNvPr id="101414" name="Freeform 38"/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/>
                  <a:ahLst/>
                  <a:cxnLst>
                    <a:cxn ang="0">
                      <a:pos x="604" y="935"/>
                    </a:cxn>
                    <a:cxn ang="0">
                      <a:pos x="628" y="935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580" y="935"/>
                    </a:cxn>
                    <a:cxn ang="0">
                      <a:pos x="604" y="935"/>
                    </a:cxn>
                    <a:cxn ang="0">
                      <a:pos x="604" y="935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EAEAEA"/>
                    </a:solidFill>
                  </a:endParaRPr>
                </a:p>
              </p:txBody>
            </p:sp>
            <p:sp>
              <p:nvSpPr>
                <p:cNvPr id="101415" name="Freeform 39"/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155" y="0"/>
                    </a:cxn>
                    <a:cxn ang="0">
                      <a:pos x="114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EAEAEA"/>
                    </a:solidFill>
                  </a:endParaRPr>
                </a:p>
              </p:txBody>
            </p:sp>
            <p:sp>
              <p:nvSpPr>
                <p:cNvPr id="101416" name="Freeform 40"/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36" y="1043"/>
                    </a:cxn>
                    <a:cxn ang="0">
                      <a:pos x="239" y="0"/>
                    </a:cxn>
                    <a:cxn ang="0">
                      <a:pos x="203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EAEAEA"/>
                    </a:solidFill>
                  </a:endParaRPr>
                </a:p>
              </p:txBody>
            </p:sp>
            <p:sp>
              <p:nvSpPr>
                <p:cNvPr id="101417" name="Freeform 41"/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/>
                  <a:ahLst/>
                  <a:cxnLst>
                    <a:cxn ang="0">
                      <a:pos x="24" y="1043"/>
                    </a:cxn>
                    <a:cxn ang="0">
                      <a:pos x="42" y="1043"/>
                    </a:cxn>
                    <a:cxn ang="0">
                      <a:pos x="358" y="0"/>
                    </a:cxn>
                    <a:cxn ang="0">
                      <a:pos x="317" y="0"/>
                    </a:cxn>
                    <a:cxn ang="0">
                      <a:pos x="0" y="1043"/>
                    </a:cxn>
                    <a:cxn ang="0">
                      <a:pos x="24" y="1043"/>
                    </a:cxn>
                    <a:cxn ang="0">
                      <a:pos x="24" y="104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EAEAEA"/>
                    </a:solidFill>
                  </a:endParaRPr>
                </a:p>
              </p:txBody>
            </p:sp>
            <p:sp>
              <p:nvSpPr>
                <p:cNvPr id="101418" name="Freeform 42"/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1" y="1043"/>
                    </a:cxn>
                    <a:cxn ang="0">
                      <a:pos x="448" y="0"/>
                    </a:cxn>
                    <a:cxn ang="0">
                      <a:pos x="406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EAEAEA"/>
                    </a:solidFill>
                  </a:endParaRPr>
                </a:p>
              </p:txBody>
            </p:sp>
            <p:sp>
              <p:nvSpPr>
                <p:cNvPr id="101419" name="Freeform 43"/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539" y="0"/>
                    </a:cxn>
                    <a:cxn ang="0">
                      <a:pos x="497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EAEAEA"/>
                    </a:solidFill>
                  </a:endParaRPr>
                </a:p>
              </p:txBody>
            </p:sp>
            <p:sp>
              <p:nvSpPr>
                <p:cNvPr id="101420" name="Freeform 44"/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640" y="0"/>
                    </a:cxn>
                    <a:cxn ang="0">
                      <a:pos x="592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EAEAEA"/>
                    </a:solidFill>
                  </a:endParaRPr>
                </a:p>
              </p:txBody>
            </p:sp>
            <p:sp>
              <p:nvSpPr>
                <p:cNvPr id="101421" name="Freeform 45"/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/>
                  <a:ahLst/>
                  <a:cxnLst>
                    <a:cxn ang="0">
                      <a:pos x="24" y="995"/>
                    </a:cxn>
                    <a:cxn ang="0">
                      <a:pos x="48" y="995"/>
                    </a:cxn>
                    <a:cxn ang="0">
                      <a:pos x="670" y="72"/>
                    </a:cxn>
                    <a:cxn ang="0">
                      <a:pos x="670" y="0"/>
                    </a:cxn>
                    <a:cxn ang="0">
                      <a:pos x="0" y="995"/>
                    </a:cxn>
                    <a:cxn ang="0">
                      <a:pos x="24" y="995"/>
                    </a:cxn>
                    <a:cxn ang="0">
                      <a:pos x="24" y="995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EAEAEA"/>
                    </a:solidFill>
                  </a:endParaRPr>
                </a:p>
              </p:txBody>
            </p:sp>
          </p:grpSp>
          <p:grpSp>
            <p:nvGrpSpPr>
              <p:cNvPr id="101422" name="Group 46"/>
              <p:cNvGrpSpPr>
                <a:grpSpLocks/>
              </p:cNvGrpSpPr>
              <p:nvPr userDrawn="1"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101423" name="Freeform 47"/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/>
                  <a:ahLst/>
                  <a:cxnLst>
                    <a:cxn ang="0">
                      <a:pos x="281" y="426"/>
                    </a:cxn>
                    <a:cxn ang="0">
                      <a:pos x="305" y="426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251" y="426"/>
                    </a:cxn>
                    <a:cxn ang="0">
                      <a:pos x="281" y="426"/>
                    </a:cxn>
                    <a:cxn ang="0">
                      <a:pos x="281" y="426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EAEAEA"/>
                    </a:solidFill>
                  </a:endParaRPr>
                </a:p>
              </p:txBody>
            </p:sp>
            <p:sp>
              <p:nvSpPr>
                <p:cNvPr id="101424" name="Freeform 48"/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/>
                  <a:ahLst/>
                  <a:cxnLst>
                    <a:cxn ang="0">
                      <a:pos x="24" y="486"/>
                    </a:cxn>
                    <a:cxn ang="0">
                      <a:pos x="48" y="486"/>
                    </a:cxn>
                    <a:cxn ang="0">
                      <a:pos x="347" y="72"/>
                    </a:cxn>
                    <a:cxn ang="0">
                      <a:pos x="347" y="0"/>
                    </a:cxn>
                    <a:cxn ang="0">
                      <a:pos x="0" y="486"/>
                    </a:cxn>
                    <a:cxn ang="0">
                      <a:pos x="24" y="486"/>
                    </a:cxn>
                    <a:cxn ang="0">
                      <a:pos x="24" y="486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EAEAEA"/>
                    </a:solidFill>
                  </a:endParaRPr>
                </a:p>
              </p:txBody>
            </p:sp>
          </p:grpSp>
          <p:grpSp>
            <p:nvGrpSpPr>
              <p:cNvPr id="101425" name="Group 49"/>
              <p:cNvGrpSpPr>
                <a:grpSpLocks/>
              </p:cNvGrpSpPr>
              <p:nvPr userDrawn="1"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101426" name="Freeform 50"/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EAEAEA"/>
                    </a:solidFill>
                  </a:endParaRPr>
                </a:p>
              </p:txBody>
            </p:sp>
            <p:sp>
              <p:nvSpPr>
                <p:cNvPr id="101427" name="Freeform 51"/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/>
                  <a:ahLst/>
                  <a:cxnLst>
                    <a:cxn ang="0">
                      <a:pos x="376" y="0"/>
                    </a:cxn>
                    <a:cxn ang="0">
                      <a:pos x="358" y="0"/>
                    </a:cxn>
                    <a:cxn ang="0">
                      <a:pos x="0" y="3273"/>
                    </a:cxn>
                    <a:cxn ang="0">
                      <a:pos x="41" y="3273"/>
                    </a:cxn>
                    <a:cxn ang="0">
                      <a:pos x="400" y="0"/>
                    </a:cxn>
                    <a:cxn ang="0">
                      <a:pos x="376" y="0"/>
                    </a:cxn>
                    <a:cxn ang="0">
                      <a:pos x="376" y="0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EAEAEA"/>
                    </a:solidFill>
                  </a:endParaRPr>
                </a:p>
              </p:txBody>
            </p:sp>
            <p:sp>
              <p:nvSpPr>
                <p:cNvPr id="101428" name="Freeform 52"/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657" y="0"/>
                    </a:cxn>
                    <a:cxn ang="0">
                      <a:pos x="639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675" y="0"/>
                    </a:cxn>
                    <a:cxn ang="0">
                      <a:pos x="657" y="0"/>
                    </a:cxn>
                    <a:cxn ang="0">
                      <a:pos x="657" y="0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EAEAEA"/>
                    </a:solidFill>
                  </a:endParaRPr>
                </a:p>
              </p:txBody>
            </p:sp>
            <p:sp>
              <p:nvSpPr>
                <p:cNvPr id="101429" name="Freeform 53"/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/>
                  <a:ahLst/>
                  <a:cxnLst>
                    <a:cxn ang="0">
                      <a:pos x="1013" y="0"/>
                    </a:cxn>
                    <a:cxn ang="0">
                      <a:pos x="990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031" y="4"/>
                    </a:cxn>
                    <a:cxn ang="0">
                      <a:pos x="1013" y="0"/>
                    </a:cxn>
                    <a:cxn ang="0">
                      <a:pos x="1013" y="0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EAEAEA"/>
                    </a:solidFill>
                  </a:endParaRPr>
                </a:p>
              </p:txBody>
            </p:sp>
            <p:sp>
              <p:nvSpPr>
                <p:cNvPr id="101430" name="Freeform 54"/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/>
                  <a:ahLst/>
                  <a:cxnLst>
                    <a:cxn ang="0">
                      <a:pos x="1296" y="0"/>
                    </a:cxn>
                    <a:cxn ang="0">
                      <a:pos x="1278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319" y="5"/>
                    </a:cxn>
                    <a:cxn ang="0">
                      <a:pos x="1296" y="0"/>
                    </a:cxn>
                    <a:cxn ang="0">
                      <a:pos x="1296" y="0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EAEAEA"/>
                    </a:solidFill>
                  </a:endParaRPr>
                </a:p>
              </p:txBody>
            </p:sp>
            <p:sp>
              <p:nvSpPr>
                <p:cNvPr id="101431" name="Freeform 55"/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359" y="3273"/>
                    </a:cxn>
                    <a:cxn ang="0">
                      <a:pos x="401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EAEAEA"/>
                    </a:solidFill>
                  </a:endParaRPr>
                </a:p>
              </p:txBody>
            </p:sp>
            <p:sp>
              <p:nvSpPr>
                <p:cNvPr id="101432" name="Freeform 56"/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640" y="3273"/>
                    </a:cxn>
                    <a:cxn ang="0">
                      <a:pos x="675" y="3273"/>
                    </a:cxn>
                    <a:cxn ang="0">
                      <a:pos x="36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EAEAEA"/>
                    </a:solidFill>
                  </a:endParaRPr>
                </a:p>
              </p:txBody>
            </p:sp>
            <p:sp>
              <p:nvSpPr>
                <p:cNvPr id="101433" name="Freeform 57"/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/>
                  <a:ahLst/>
                  <a:cxnLst>
                    <a:cxn ang="0">
                      <a:pos x="23" y="0"/>
                    </a:cxn>
                    <a:cxn ang="0">
                      <a:pos x="0" y="5"/>
                    </a:cxn>
                    <a:cxn ang="0">
                      <a:pos x="994" y="3280"/>
                    </a:cxn>
                    <a:cxn ang="0">
                      <a:pos x="1036" y="3280"/>
                    </a:cxn>
                    <a:cxn ang="0">
                      <a:pos x="41" y="0"/>
                    </a:cxn>
                    <a:cxn ang="0">
                      <a:pos x="23" y="0"/>
                    </a:cxn>
                    <a:cxn ang="0">
                      <a:pos x="23" y="0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EAEAEA"/>
                    </a:solidFill>
                  </a:endParaRPr>
                </a:p>
              </p:txBody>
            </p:sp>
            <p:sp>
              <p:nvSpPr>
                <p:cNvPr id="101434" name="Freeform 58"/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0" y="7"/>
                    </a:cxn>
                    <a:cxn ang="0">
                      <a:pos x="1285" y="3280"/>
                    </a:cxn>
                    <a:cxn ang="0">
                      <a:pos x="1327" y="3280"/>
                    </a:cxn>
                    <a:cxn ang="0">
                      <a:pos x="43" y="0"/>
                    </a:cxn>
                    <a:cxn ang="0">
                      <a:pos x="20" y="0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EAEAEA"/>
                    </a:solidFill>
                  </a:endParaRPr>
                </a:p>
              </p:txBody>
            </p:sp>
          </p:grpSp>
          <p:sp>
            <p:nvSpPr>
              <p:cNvPr id="101435" name="Freeform 59"/>
              <p:cNvSpPr>
                <a:spLocks/>
              </p:cNvSpPr>
              <p:nvPr userDrawn="1"/>
            </p:nvSpPr>
            <p:spPr bwMode="hidden">
              <a:xfrm>
                <a:off x="0" y="1039"/>
                <a:ext cx="1254" cy="2632"/>
              </a:xfrm>
              <a:custGeom>
                <a:avLst/>
                <a:gdLst/>
                <a:ahLst/>
                <a:cxnLst>
                  <a:cxn ang="0">
                    <a:pos x="1236" y="0"/>
                  </a:cxn>
                  <a:cxn ang="0">
                    <a:pos x="1212" y="0"/>
                  </a:cxn>
                  <a:cxn ang="0">
                    <a:pos x="0" y="2542"/>
                  </a:cxn>
                  <a:cxn ang="0">
                    <a:pos x="0" y="2632"/>
                  </a:cxn>
                  <a:cxn ang="0">
                    <a:pos x="1254" y="7"/>
                  </a:cxn>
                  <a:cxn ang="0">
                    <a:pos x="1236" y="0"/>
                  </a:cxn>
                  <a:cxn ang="0">
                    <a:pos x="1236" y="0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1436" name="Freeform 60"/>
              <p:cNvSpPr>
                <a:spLocks/>
              </p:cNvSpPr>
              <p:nvPr userDrawn="1"/>
            </p:nvSpPr>
            <p:spPr bwMode="hidden">
              <a:xfrm>
                <a:off x="0" y="1039"/>
                <a:ext cx="948" cy="1676"/>
              </a:xfrm>
              <a:custGeom>
                <a:avLst/>
                <a:gdLst/>
                <a:ahLst/>
                <a:cxnLst>
                  <a:cxn ang="0">
                    <a:pos x="930" y="0"/>
                  </a:cxn>
                  <a:cxn ang="0">
                    <a:pos x="906" y="0"/>
                  </a:cxn>
                  <a:cxn ang="0">
                    <a:pos x="0" y="1593"/>
                  </a:cxn>
                  <a:cxn ang="0">
                    <a:pos x="0" y="1676"/>
                  </a:cxn>
                  <a:cxn ang="0">
                    <a:pos x="948" y="5"/>
                  </a:cxn>
                  <a:cxn ang="0">
                    <a:pos x="930" y="0"/>
                  </a:cxn>
                  <a:cxn ang="0">
                    <a:pos x="930" y="0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1437" name="Freeform 61"/>
              <p:cNvSpPr>
                <a:spLocks/>
              </p:cNvSpPr>
              <p:nvPr userDrawn="1"/>
            </p:nvSpPr>
            <p:spPr bwMode="hidden">
              <a:xfrm>
                <a:off x="0" y="1039"/>
                <a:ext cx="629" cy="937"/>
              </a:xfrm>
              <a:custGeom>
                <a:avLst/>
                <a:gdLst/>
                <a:ahLst/>
                <a:cxnLst>
                  <a:cxn ang="0">
                    <a:pos x="606" y="0"/>
                  </a:cxn>
                  <a:cxn ang="0">
                    <a:pos x="582" y="0"/>
                  </a:cxn>
                  <a:cxn ang="0">
                    <a:pos x="0" y="871"/>
                  </a:cxn>
                  <a:cxn ang="0">
                    <a:pos x="0" y="937"/>
                  </a:cxn>
                  <a:cxn ang="0">
                    <a:pos x="629" y="4"/>
                  </a:cxn>
                  <a:cxn ang="0">
                    <a:pos x="606" y="0"/>
                  </a:cxn>
                  <a:cxn ang="0">
                    <a:pos x="606" y="0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lnTo>
                      <a:pt x="60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1438" name="Freeform 62"/>
              <p:cNvSpPr>
                <a:spLocks/>
              </p:cNvSpPr>
              <p:nvPr userDrawn="1"/>
            </p:nvSpPr>
            <p:spPr bwMode="hidden">
              <a:xfrm>
                <a:off x="0" y="1039"/>
                <a:ext cx="305" cy="427"/>
              </a:xfrm>
              <a:custGeom>
                <a:avLst/>
                <a:gdLst/>
                <a:ahLst/>
                <a:cxnLst>
                  <a:cxn ang="0">
                    <a:pos x="282" y="0"/>
                  </a:cxn>
                  <a:cxn ang="0">
                    <a:pos x="252" y="0"/>
                  </a:cxn>
                  <a:cxn ang="0">
                    <a:pos x="0" y="361"/>
                  </a:cxn>
                  <a:cxn ang="0">
                    <a:pos x="0" y="427"/>
                  </a:cxn>
                  <a:cxn ang="0">
                    <a:pos x="305" y="5"/>
                  </a:cxn>
                  <a:cxn ang="0">
                    <a:pos x="282" y="0"/>
                  </a:cxn>
                  <a:cxn ang="0">
                    <a:pos x="282" y="0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1439" name="Freeform 63"/>
              <p:cNvSpPr>
                <a:spLocks/>
              </p:cNvSpPr>
              <p:nvPr userDrawn="1"/>
            </p:nvSpPr>
            <p:spPr bwMode="hidden">
              <a:xfrm>
                <a:off x="4481" y="1039"/>
                <a:ext cx="1277" cy="2686"/>
              </a:xfrm>
              <a:custGeom>
                <a:avLst/>
                <a:gdLst/>
                <a:ahLst/>
                <a:cxnLst>
                  <a:cxn ang="0">
                    <a:pos x="41" y="0"/>
                  </a:cxn>
                  <a:cxn ang="0">
                    <a:pos x="17" y="0"/>
                  </a:cxn>
                  <a:cxn ang="0">
                    <a:pos x="0" y="4"/>
                  </a:cxn>
                  <a:cxn ang="0">
                    <a:pos x="1277" y="2686"/>
                  </a:cxn>
                  <a:cxn ang="0">
                    <a:pos x="1277" y="2596"/>
                  </a:cxn>
                  <a:cxn ang="0">
                    <a:pos x="41" y="0"/>
                  </a:cxn>
                  <a:cxn ang="0">
                    <a:pos x="41" y="0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1440" name="Freeform 64"/>
              <p:cNvSpPr>
                <a:spLocks/>
              </p:cNvSpPr>
              <p:nvPr userDrawn="1"/>
            </p:nvSpPr>
            <p:spPr bwMode="hidden">
              <a:xfrm>
                <a:off x="4770" y="1039"/>
                <a:ext cx="988" cy="1730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7"/>
                  </a:cxn>
                  <a:cxn ang="0">
                    <a:pos x="988" y="1730"/>
                  </a:cxn>
                  <a:cxn ang="0">
                    <a:pos x="988" y="1653"/>
                  </a:cxn>
                  <a:cxn ang="0">
                    <a:pos x="4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1441" name="Freeform 65"/>
              <p:cNvSpPr>
                <a:spLocks/>
              </p:cNvSpPr>
              <p:nvPr userDrawn="1"/>
            </p:nvSpPr>
            <p:spPr bwMode="hidden">
              <a:xfrm>
                <a:off x="5088" y="1039"/>
                <a:ext cx="670" cy="99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4"/>
                  </a:cxn>
                  <a:cxn ang="0">
                    <a:pos x="670" y="997"/>
                  </a:cxn>
                  <a:cxn ang="0">
                    <a:pos x="670" y="92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  <p:sp>
            <p:nvSpPr>
              <p:cNvPr id="101442" name="Freeform 66"/>
              <p:cNvSpPr>
                <a:spLocks/>
              </p:cNvSpPr>
              <p:nvPr userDrawn="1"/>
            </p:nvSpPr>
            <p:spPr bwMode="hidden">
              <a:xfrm>
                <a:off x="5412" y="1039"/>
                <a:ext cx="346" cy="48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7"/>
                  </a:cxn>
                  <a:cxn ang="0">
                    <a:pos x="346" y="487"/>
                  </a:cxn>
                  <a:cxn ang="0">
                    <a:pos x="346" y="41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EAEAEA"/>
                  </a:solidFill>
                </a:endParaRPr>
              </a:p>
            </p:txBody>
          </p:sp>
        </p:grpSp>
      </p:grpSp>
      <p:sp>
        <p:nvSpPr>
          <p:cNvPr id="101443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273050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1444" name="Rectangle 6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5613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EAEAEA"/>
              </a:solidFill>
            </a:endParaRPr>
          </a:p>
        </p:txBody>
      </p:sp>
      <p:sp>
        <p:nvSpPr>
          <p:cNvPr id="101445" name="Rectangle 6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EAEAEA"/>
              </a:solidFill>
            </a:endParaRPr>
          </a:p>
        </p:txBody>
      </p:sp>
      <p:sp>
        <p:nvSpPr>
          <p:cNvPr id="101446" name="Rectangle 7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FED2594-28AF-468C-9F08-CADAB8C2E0B2}" type="slidenum">
              <a:rPr lang="ru-RU">
                <a:solidFill>
                  <a:srgbClr val="EAEAEA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srgbClr val="EAEAEA"/>
              </a:solidFill>
            </a:endParaRPr>
          </a:p>
        </p:txBody>
      </p:sp>
      <p:sp>
        <p:nvSpPr>
          <p:cNvPr id="101447" name="Rectangle 7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598613"/>
            <a:ext cx="8226425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79880047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970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83971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83972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FFFFFF"/>
                </a:solidFill>
                <a:latin typeface="Arial" charset="0"/>
              </a:endParaRPr>
            </a:p>
          </p:txBody>
        </p:sp>
        <p:grpSp>
          <p:nvGrpSpPr>
            <p:cNvPr id="83973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83974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83975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83976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83977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83978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83979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83980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83981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83982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FFFFFF"/>
                  </a:solidFill>
                  <a:latin typeface="Arial" charset="0"/>
                </a:endParaRPr>
              </a:p>
            </p:txBody>
          </p:sp>
        </p:grpSp>
      </p:grpSp>
      <p:sp>
        <p:nvSpPr>
          <p:cNvPr id="83983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83984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3985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83986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83987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7E6AFC8-A56F-45BF-BAAF-210E89B6C5CE}" type="slidenum">
              <a:rPr lang="ru-RU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05645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4.xml"/><Relationship Id="rId4" Type="http://schemas.openxmlformats.org/officeDocument/2006/relationships/audio" Target="../media/audio5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____________Microsoft_PowerPoint_97-20031.ppt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emf"/><Relationship Id="rId4" Type="http://schemas.openxmlformats.org/officeDocument/2006/relationships/customXml" Target="../ink/ink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____________Microsoft_PowerPoint_97-20032.ppt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1484313"/>
            <a:ext cx="7772400" cy="1439862"/>
          </a:xfrm>
        </p:spPr>
        <p:txBody>
          <a:bodyPr/>
          <a:lstStyle/>
          <a:p>
            <a:r>
              <a:rPr lang="ru-RU" sz="8000" dirty="0">
                <a:solidFill>
                  <a:srgbClr val="3333FF"/>
                </a:solidFill>
              </a:rPr>
              <a:t>Химический</a:t>
            </a:r>
            <a:r>
              <a:rPr lang="ru-RU" sz="8000" dirty="0"/>
              <a:t> </a:t>
            </a:r>
            <a:r>
              <a:rPr lang="ru-RU" sz="8000" dirty="0">
                <a:solidFill>
                  <a:srgbClr val="0000FF"/>
                </a:solidFill>
              </a:rPr>
              <a:t>марафон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500438"/>
            <a:ext cx="6400800" cy="1752600"/>
          </a:xfrm>
        </p:spPr>
        <p:txBody>
          <a:bodyPr/>
          <a:lstStyle/>
          <a:p>
            <a:r>
              <a:rPr lang="ru-RU" sz="4400">
                <a:solidFill>
                  <a:srgbClr val="00FF00"/>
                </a:solidFill>
              </a:rPr>
              <a:t>Общественный</a:t>
            </a:r>
          </a:p>
          <a:p>
            <a:r>
              <a:rPr lang="ru-RU" sz="4400">
                <a:solidFill>
                  <a:srgbClr val="00FF00"/>
                </a:solidFill>
              </a:rPr>
              <a:t>смотр</a:t>
            </a:r>
          </a:p>
          <a:p>
            <a:r>
              <a:rPr lang="ru-RU" sz="4400">
                <a:solidFill>
                  <a:srgbClr val="00FF00"/>
                </a:solidFill>
              </a:rPr>
              <a:t>ЗНАНИЙ </a:t>
            </a:r>
          </a:p>
        </p:txBody>
      </p:sp>
    </p:spTree>
    <p:extLst>
      <p:ext uri="{BB962C8B-B14F-4D97-AF65-F5344CB8AC3E}">
        <p14:creationId xmlns:p14="http://schemas.microsoft.com/office/powerpoint/2010/main" val="1362448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600"/>
                            </p:stCondLst>
                            <p:childTnLst>
                              <p:par>
                                <p:cTn id="13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600"/>
                            </p:stCondLst>
                            <p:childTnLst>
                              <p:par>
                                <p:cTn id="23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600"/>
                            </p:stCondLst>
                            <p:childTnLst>
                              <p:par>
                                <p:cTn id="33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70" decel="100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770" decel="100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8" dur="77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0" dur="77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260350"/>
            <a:ext cx="8061325" cy="2349500"/>
          </a:xfrm>
        </p:spPr>
        <p:txBody>
          <a:bodyPr/>
          <a:lstStyle/>
          <a:p>
            <a:r>
              <a:rPr lang="ru-RU" sz="7200" i="1">
                <a:solidFill>
                  <a:srgbClr val="CC3300"/>
                </a:solidFill>
              </a:rPr>
              <a:t>«Третий - лишний»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58888" y="2852738"/>
            <a:ext cx="6400800" cy="1752600"/>
          </a:xfrm>
        </p:spPr>
        <p:txBody>
          <a:bodyPr/>
          <a:lstStyle/>
          <a:p>
            <a:r>
              <a:rPr lang="ru-RU" sz="4400" b="1" i="1">
                <a:solidFill>
                  <a:srgbClr val="33CC33"/>
                </a:solidFill>
              </a:rPr>
              <a:t>Исключить «лишнее» вещество, указав признак, которому оно не соответствует.</a:t>
            </a:r>
          </a:p>
        </p:txBody>
      </p:sp>
    </p:spTree>
    <p:extLst>
      <p:ext uri="{BB962C8B-B14F-4D97-AF65-F5344CB8AC3E}">
        <p14:creationId xmlns:p14="http://schemas.microsoft.com/office/powerpoint/2010/main" val="3283483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ctrTitle"/>
          </p:nvPr>
        </p:nvSpPr>
        <p:spPr>
          <a:xfrm flipV="1">
            <a:off x="900113" y="6858000"/>
            <a:ext cx="7775575" cy="100013"/>
          </a:xfrm>
        </p:spPr>
        <p:txBody>
          <a:bodyPr/>
          <a:lstStyle/>
          <a:p>
            <a:endParaRPr lang="ru-RU" sz="400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620713"/>
            <a:ext cx="6689725" cy="5545137"/>
          </a:xfrm>
        </p:spPr>
        <p:txBody>
          <a:bodyPr/>
          <a:lstStyle/>
          <a:p>
            <a:r>
              <a:rPr lang="en-US" sz="4000" b="1">
                <a:solidFill>
                  <a:srgbClr val="FF0000"/>
                </a:solidFill>
              </a:rPr>
              <a:t>    H</a:t>
            </a:r>
            <a:r>
              <a:rPr lang="en-US" sz="1800" b="1">
                <a:solidFill>
                  <a:srgbClr val="FF0000"/>
                </a:solidFill>
              </a:rPr>
              <a:t>2</a:t>
            </a:r>
            <a:r>
              <a:rPr lang="en-US" sz="4000" b="1">
                <a:solidFill>
                  <a:srgbClr val="FF0000"/>
                </a:solidFill>
              </a:rPr>
              <a:t>SO</a:t>
            </a:r>
            <a:r>
              <a:rPr lang="en-US" sz="1800" b="1">
                <a:solidFill>
                  <a:srgbClr val="FF0000"/>
                </a:solidFill>
              </a:rPr>
              <a:t>4 </a:t>
            </a:r>
            <a:r>
              <a:rPr lang="en-US" sz="1800">
                <a:solidFill>
                  <a:srgbClr val="FF0000"/>
                </a:solidFill>
              </a:rPr>
              <a:t>   </a:t>
            </a:r>
            <a:r>
              <a:rPr lang="en-US" sz="1800"/>
              <a:t>         </a:t>
            </a:r>
            <a:r>
              <a:rPr lang="en-US" sz="4000" b="1">
                <a:solidFill>
                  <a:srgbClr val="FFFF00"/>
                </a:solidFill>
              </a:rPr>
              <a:t>Ca</a:t>
            </a:r>
            <a:r>
              <a:rPr lang="en-US" sz="1800" b="1">
                <a:solidFill>
                  <a:srgbClr val="FFFF00"/>
                </a:solidFill>
              </a:rPr>
              <a:t> </a:t>
            </a:r>
            <a:r>
              <a:rPr lang="en-US" sz="4000" b="1">
                <a:solidFill>
                  <a:srgbClr val="FFFF00"/>
                </a:solidFill>
              </a:rPr>
              <a:t>(OH)</a:t>
            </a:r>
            <a:r>
              <a:rPr lang="en-US" sz="1800" b="1">
                <a:solidFill>
                  <a:srgbClr val="FFFF00"/>
                </a:solidFill>
              </a:rPr>
              <a:t>2</a:t>
            </a:r>
            <a:r>
              <a:rPr lang="en-US" sz="1800"/>
              <a:t>          </a:t>
            </a:r>
            <a:r>
              <a:rPr lang="en-US" sz="4000" b="1">
                <a:solidFill>
                  <a:srgbClr val="00FF99"/>
                </a:solidFill>
              </a:rPr>
              <a:t>Al</a:t>
            </a:r>
            <a:r>
              <a:rPr lang="en-US" sz="1800" b="1">
                <a:solidFill>
                  <a:srgbClr val="00FF99"/>
                </a:solidFill>
              </a:rPr>
              <a:t>2</a:t>
            </a:r>
            <a:r>
              <a:rPr lang="en-US" sz="4000" b="1">
                <a:solidFill>
                  <a:srgbClr val="00FF99"/>
                </a:solidFill>
              </a:rPr>
              <a:t>O</a:t>
            </a:r>
            <a:r>
              <a:rPr lang="en-US" sz="1800" b="1">
                <a:solidFill>
                  <a:srgbClr val="00FF99"/>
                </a:solidFill>
              </a:rPr>
              <a:t>3</a:t>
            </a:r>
            <a:r>
              <a:rPr lang="en-US" sz="1800">
                <a:solidFill>
                  <a:srgbClr val="00FF99"/>
                </a:solidFill>
              </a:rPr>
              <a:t>    </a:t>
            </a:r>
            <a:r>
              <a:rPr lang="en-US" sz="1800"/>
              <a:t>   </a:t>
            </a:r>
            <a:endParaRPr lang="ru-RU" sz="1800"/>
          </a:p>
          <a:p>
            <a:endParaRPr lang="en-US"/>
          </a:p>
          <a:p>
            <a:r>
              <a:rPr lang="en-US" sz="3600" b="1">
                <a:solidFill>
                  <a:srgbClr val="00FF99"/>
                </a:solidFill>
              </a:rPr>
              <a:t>NaOH</a:t>
            </a:r>
            <a:r>
              <a:rPr lang="ru-RU">
                <a:solidFill>
                  <a:srgbClr val="996633"/>
                </a:solidFill>
              </a:rPr>
              <a:t>   </a:t>
            </a:r>
            <a:r>
              <a:rPr lang="ru-RU"/>
              <a:t>      </a:t>
            </a:r>
            <a:r>
              <a:rPr lang="ru-RU">
                <a:solidFill>
                  <a:srgbClr val="CC00FF"/>
                </a:solidFill>
              </a:rPr>
              <a:t>    </a:t>
            </a:r>
            <a:r>
              <a:rPr lang="en-US" sz="3600" b="1">
                <a:solidFill>
                  <a:srgbClr val="CC00FF"/>
                </a:solidFill>
              </a:rPr>
              <a:t>KCl</a:t>
            </a:r>
            <a:r>
              <a:rPr lang="en-US" sz="3600">
                <a:solidFill>
                  <a:srgbClr val="CC00FF"/>
                </a:solidFill>
              </a:rPr>
              <a:t>  </a:t>
            </a:r>
            <a:r>
              <a:rPr lang="en-US">
                <a:solidFill>
                  <a:srgbClr val="CC00FF"/>
                </a:solidFill>
              </a:rPr>
              <a:t>  </a:t>
            </a:r>
            <a:r>
              <a:rPr lang="en-US"/>
              <a:t>     </a:t>
            </a:r>
            <a:r>
              <a:rPr lang="en-US" b="1">
                <a:solidFill>
                  <a:srgbClr val="FF0000"/>
                </a:solidFill>
              </a:rPr>
              <a:t> </a:t>
            </a:r>
            <a:r>
              <a:rPr lang="en-US" sz="4000" b="1">
                <a:solidFill>
                  <a:srgbClr val="FF0000"/>
                </a:solidFill>
              </a:rPr>
              <a:t>H</a:t>
            </a:r>
            <a:r>
              <a:rPr lang="en-US" sz="1800" b="1">
                <a:solidFill>
                  <a:srgbClr val="FF0000"/>
                </a:solidFill>
              </a:rPr>
              <a:t>2</a:t>
            </a:r>
            <a:r>
              <a:rPr lang="en-US" sz="4000" b="1">
                <a:solidFill>
                  <a:srgbClr val="FF0000"/>
                </a:solidFill>
              </a:rPr>
              <a:t>CO</a:t>
            </a:r>
            <a:r>
              <a:rPr lang="en-US" sz="1800" b="1">
                <a:solidFill>
                  <a:srgbClr val="FF0000"/>
                </a:solidFill>
              </a:rPr>
              <a:t>3</a:t>
            </a:r>
          </a:p>
          <a:p>
            <a:endParaRPr lang="ru-RU" sz="1800" b="1">
              <a:solidFill>
                <a:srgbClr val="FF0000"/>
              </a:solidFill>
            </a:endParaRPr>
          </a:p>
          <a:p>
            <a:endParaRPr lang="en-US" sz="4400">
              <a:solidFill>
                <a:srgbClr val="FFFF00"/>
              </a:solidFill>
              <a:latin typeface="Arial Black" pitchFamily="34" charset="0"/>
            </a:endParaRPr>
          </a:p>
          <a:p>
            <a:r>
              <a:rPr lang="ru-RU" sz="4400">
                <a:solidFill>
                  <a:srgbClr val="FFFF00"/>
                </a:solidFill>
                <a:latin typeface="Arial Black" pitchFamily="34" charset="0"/>
              </a:rPr>
              <a:t>«ХИМИЧЕСКАЯ</a:t>
            </a:r>
          </a:p>
          <a:p>
            <a:r>
              <a:rPr lang="ru-RU" sz="4400">
                <a:solidFill>
                  <a:srgbClr val="FFFF00"/>
                </a:solidFill>
                <a:latin typeface="Arial Black" pitchFamily="34" charset="0"/>
              </a:rPr>
              <a:t>ХОДЬБА»</a:t>
            </a:r>
          </a:p>
        </p:txBody>
      </p:sp>
    </p:spTree>
    <p:extLst>
      <p:ext uri="{BB962C8B-B14F-4D97-AF65-F5344CB8AC3E}">
        <p14:creationId xmlns:p14="http://schemas.microsoft.com/office/powerpoint/2010/main" val="283478688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2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500"/>
                            </p:stCondLst>
                            <p:childTnLst>
                              <p:par>
                                <p:cTn id="48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0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1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11267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0" y="188913"/>
          <a:ext cx="9396413" cy="710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Презентация" r:id="rId4" imgW="4571880" imgH="3428879" progId="PowerPoint.Show.8">
                  <p:embed/>
                </p:oleObj>
              </mc:Choice>
              <mc:Fallback>
                <p:oleObj name="Презентация" r:id="rId4" imgW="4571880" imgH="3428879" progId="PowerPoint.Show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88913"/>
                        <a:ext cx="9396413" cy="7100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9420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7200">
                <a:solidFill>
                  <a:srgbClr val="FF0066"/>
                </a:solidFill>
              </a:rPr>
              <a:t>Химическая дуэль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800"/>
              <a:t>1. Порядковый номер элемента</a:t>
            </a:r>
          </a:p>
          <a:p>
            <a:r>
              <a:rPr lang="ru-RU" sz="2800"/>
              <a:t>2. Число нейтронов в ядре</a:t>
            </a:r>
          </a:p>
          <a:p>
            <a:r>
              <a:rPr lang="ru-RU" sz="2800"/>
              <a:t>3. Число энергетических уровней</a:t>
            </a:r>
          </a:p>
          <a:p>
            <a:r>
              <a:rPr lang="ru-RU" sz="2800"/>
              <a:t>4. Количество электронов на каждом уровне</a:t>
            </a:r>
          </a:p>
          <a:p>
            <a:r>
              <a:rPr lang="ru-RU" sz="2800"/>
              <a:t>5. Электронная формула уровня</a:t>
            </a:r>
          </a:p>
          <a:p>
            <a:r>
              <a:rPr lang="ru-RU" sz="2800"/>
              <a:t>6. Формула высшего оксида</a:t>
            </a:r>
          </a:p>
          <a:p>
            <a:r>
              <a:rPr lang="ru-RU" sz="2800"/>
              <a:t>7. Формула водородного соединения</a:t>
            </a:r>
          </a:p>
          <a:p>
            <a:r>
              <a:rPr lang="ru-RU" sz="2800"/>
              <a:t>8. Формулы других соединений элементов</a:t>
            </a:r>
          </a:p>
        </p:txBody>
      </p:sp>
    </p:spTree>
    <p:extLst>
      <p:ext uri="{BB962C8B-B14F-4D97-AF65-F5344CB8AC3E}">
        <p14:creationId xmlns:p14="http://schemas.microsoft.com/office/powerpoint/2010/main" val="987518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sz="6600" b="1" i="1">
                <a:solidFill>
                  <a:srgbClr val="FF66FF"/>
                </a:solidFill>
              </a:rPr>
              <a:t>Кислород.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ln>
            <a:pattFill prst="dotGrid">
              <a:fgClr>
                <a:srgbClr val="FF3300"/>
              </a:fgClr>
              <a:bgClr>
                <a:srgbClr val="FFFFFF"/>
              </a:bgClr>
            </a:pattFill>
          </a:ln>
        </p:spPr>
        <p:txBody>
          <a:bodyPr/>
          <a:lstStyle/>
          <a:p>
            <a:pPr>
              <a:buFont typeface="Wingdings" pitchFamily="2" charset="2"/>
              <a:buNone/>
            </a:pPr>
            <a:endParaRPr lang="ru-RU">
              <a:solidFill>
                <a:srgbClr val="FF3300"/>
              </a:solidFill>
            </a:endParaRPr>
          </a:p>
        </p:txBody>
      </p:sp>
      <p:sp>
        <p:nvSpPr>
          <p:cNvPr id="15364" name="Oval 4"/>
          <p:cNvSpPr>
            <a:spLocks noChangeArrowheads="1"/>
          </p:cNvSpPr>
          <p:nvPr/>
        </p:nvSpPr>
        <p:spPr bwMode="auto">
          <a:xfrm>
            <a:off x="3635375" y="2205038"/>
            <a:ext cx="1871663" cy="28813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EAEAEA"/>
              </a:solidFill>
            </a:endParaRPr>
          </a:p>
        </p:txBody>
      </p:sp>
      <p:sp>
        <p:nvSpPr>
          <p:cNvPr id="15365" name="Oval 5"/>
          <p:cNvSpPr>
            <a:spLocks noChangeArrowheads="1"/>
          </p:cNvSpPr>
          <p:nvPr/>
        </p:nvSpPr>
        <p:spPr bwMode="auto">
          <a:xfrm>
            <a:off x="4211638" y="2276475"/>
            <a:ext cx="720725" cy="2520950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EAEAEA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5366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054350" y="2286000"/>
              <a:ext cx="723900" cy="500063"/>
            </p14:xfrm>
          </p:contentPart>
        </mc:Choice>
        <mc:Fallback xmlns="">
          <p:pic>
            <p:nvPicPr>
              <p:cNvPr id="15366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036711" y="2268359"/>
                <a:ext cx="759177" cy="53534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5367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276600" y="4572000"/>
              <a:ext cx="260350" cy="669925"/>
            </p14:xfrm>
          </p:contentPart>
        </mc:Choice>
        <mc:Fallback xmlns="">
          <p:pic>
            <p:nvPicPr>
              <p:cNvPr id="15367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258955" y="4554351"/>
                <a:ext cx="295639" cy="705222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0091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16387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-180975" y="-136525"/>
          <a:ext cx="9324975" cy="699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Презентация" r:id="rId4" imgW="5397339" imgH="4048417" progId="PowerPoint.Show.8">
                  <p:embed/>
                </p:oleObj>
              </mc:Choice>
              <mc:Fallback>
                <p:oleObj name="Презентация" r:id="rId4" imgW="5397339" imgH="4048417" progId="PowerPoint.Show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80975" y="-136525"/>
                        <a:ext cx="9324975" cy="699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6782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268413"/>
            <a:ext cx="7772400" cy="1431925"/>
          </a:xfrm>
        </p:spPr>
        <p:txBody>
          <a:bodyPr/>
          <a:lstStyle/>
          <a:p>
            <a:r>
              <a:rPr lang="en-US" sz="11800" b="1" i="1">
                <a:solidFill>
                  <a:srgbClr val="FF3399"/>
                </a:solidFill>
                <a:latin typeface="Times New Roman" pitchFamily="18" charset="0"/>
              </a:rPr>
              <a:t>H</a:t>
            </a:r>
            <a:r>
              <a:rPr lang="en-US" sz="7200" b="1" i="1">
                <a:solidFill>
                  <a:srgbClr val="FF3399"/>
                </a:solidFill>
                <a:latin typeface="Times New Roman" pitchFamily="18" charset="0"/>
              </a:rPr>
              <a:t>2</a:t>
            </a:r>
            <a:r>
              <a:rPr lang="en-US" sz="11800" b="1" i="1">
                <a:solidFill>
                  <a:srgbClr val="FF3399"/>
                </a:solidFill>
                <a:latin typeface="Times New Roman" pitchFamily="18" charset="0"/>
              </a:rPr>
              <a:t>O</a:t>
            </a:r>
            <a:endParaRPr lang="ru-RU" sz="11800" b="1" i="1">
              <a:solidFill>
                <a:srgbClr val="FF3399"/>
              </a:solidFill>
              <a:latin typeface="Times New Roman" pitchFamily="18" charset="0"/>
            </a:endParaRP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284538"/>
            <a:ext cx="6400800" cy="1752600"/>
          </a:xfrm>
        </p:spPr>
        <p:txBody>
          <a:bodyPr/>
          <a:lstStyle/>
          <a:p>
            <a:r>
              <a:rPr lang="ru-RU" sz="5400">
                <a:solidFill>
                  <a:srgbClr val="FF66FF"/>
                </a:solidFill>
              </a:rPr>
              <a:t>Самое необыкновенное вещество в мире</a:t>
            </a:r>
          </a:p>
        </p:txBody>
      </p:sp>
    </p:spTree>
    <p:extLst>
      <p:ext uri="{BB962C8B-B14F-4D97-AF65-F5344CB8AC3E}">
        <p14:creationId xmlns:p14="http://schemas.microsoft.com/office/powerpoint/2010/main" val="2092116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80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80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8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8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6" grpId="0"/>
      <p:bldP spid="8806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1600"/>
              <a:t>Вода – самое необыкновенное вещество в мире.</a:t>
            </a:r>
          </a:p>
          <a:p>
            <a:pPr>
              <a:lnSpc>
                <a:spcPct val="80000"/>
              </a:lnSpc>
            </a:pPr>
            <a:r>
              <a:rPr lang="ru-RU" sz="1600"/>
              <a:t>1.Изображена одна молекула воды.</a:t>
            </a:r>
          </a:p>
          <a:p>
            <a:pPr>
              <a:lnSpc>
                <a:spcPct val="80000"/>
              </a:lnSpc>
            </a:pPr>
            <a:r>
              <a:rPr lang="ru-RU" sz="1600"/>
              <a:t>2.Сложное вещество, состоит из двух хим. элементов – водорода и кислорода.</a:t>
            </a:r>
          </a:p>
          <a:p>
            <a:pPr>
              <a:lnSpc>
                <a:spcPct val="80000"/>
              </a:lnSpc>
            </a:pPr>
            <a:r>
              <a:rPr lang="ru-RU" sz="1600"/>
              <a:t>3.Молярная масса воды равна 18 г/моль. Значит, 1 моль воды весит 18 граммов.</a:t>
            </a:r>
          </a:p>
          <a:p>
            <a:pPr>
              <a:lnSpc>
                <a:spcPct val="80000"/>
              </a:lnSpc>
            </a:pPr>
            <a:r>
              <a:rPr lang="ru-RU" sz="1600"/>
              <a:t>4.Относительная молекулярная масса воды равна 18,значит 1 молекула воды в 18 раз тяжелее атома водорода.</a:t>
            </a:r>
          </a:p>
          <a:p>
            <a:pPr>
              <a:lnSpc>
                <a:spcPct val="80000"/>
              </a:lnSpc>
            </a:pPr>
            <a:r>
              <a:rPr lang="ru-RU" sz="1600"/>
              <a:t>5.Вода-это оксид водорода.</a:t>
            </a:r>
          </a:p>
          <a:p>
            <a:pPr>
              <a:lnSpc>
                <a:spcPct val="80000"/>
              </a:lnSpc>
            </a:pPr>
            <a:r>
              <a:rPr lang="ru-RU" sz="1600"/>
              <a:t>6.Изображён один моль воды.</a:t>
            </a:r>
          </a:p>
          <a:p>
            <a:pPr>
              <a:lnSpc>
                <a:spcPct val="80000"/>
              </a:lnSpc>
            </a:pPr>
            <a:r>
              <a:rPr lang="ru-RU" sz="1600"/>
              <a:t>7.В 18 граммах воды содержится 6. 1023 молекул воды.</a:t>
            </a:r>
          </a:p>
          <a:p>
            <a:pPr>
              <a:lnSpc>
                <a:spcPct val="80000"/>
              </a:lnSpc>
            </a:pPr>
            <a:r>
              <a:rPr lang="ru-RU" sz="1600"/>
              <a:t>8.В 18 граммах воды содержится 6.1023 атомов кислорода и 12. 1023 атомов водорода.</a:t>
            </a:r>
          </a:p>
          <a:p>
            <a:pPr>
              <a:lnSpc>
                <a:spcPct val="80000"/>
              </a:lnSpc>
            </a:pPr>
            <a:r>
              <a:rPr lang="ru-RU" sz="1600"/>
              <a:t>9.На самом деле вода должна затвердевать не при 00С, а при -1000 С, из-за наличия особого вида связи - водородной.</a:t>
            </a:r>
          </a:p>
          <a:p>
            <a:pPr>
              <a:lnSpc>
                <a:spcPct val="80000"/>
              </a:lnSpc>
            </a:pPr>
            <a:r>
              <a:rPr lang="ru-RU" sz="1600"/>
              <a:t>10.Вода должна закипать не при 1000С, как это происходит, а при       ,из-за наличия водородной связи. </a:t>
            </a:r>
          </a:p>
          <a:p>
            <a:pPr>
              <a:lnSpc>
                <a:spcPct val="80000"/>
              </a:lnSpc>
            </a:pPr>
            <a:r>
              <a:rPr lang="ru-RU" sz="1600"/>
              <a:t>11.Существует 48 различных вод, из них 39 радиоактивных.</a:t>
            </a:r>
          </a:p>
          <a:p>
            <a:pPr>
              <a:lnSpc>
                <a:spcPct val="80000"/>
              </a:lnSpc>
            </a:pPr>
            <a:r>
              <a:rPr lang="ru-RU" sz="1600"/>
              <a:t>12.Вода может менять свои агрегатные состояния.</a:t>
            </a:r>
          </a:p>
          <a:p>
            <a:pPr>
              <a:lnSpc>
                <a:spcPct val="80000"/>
              </a:lnSpc>
            </a:pPr>
            <a:r>
              <a:rPr lang="ru-RU" sz="1600"/>
              <a:t>13.В 1970 году астрофизики обнаружили воду в космосе. При 40 С у воды наибольшая  плотность.</a:t>
            </a:r>
          </a:p>
          <a:p>
            <a:pPr>
              <a:lnSpc>
                <a:spcPct val="80000"/>
              </a:lnSpc>
            </a:pPr>
            <a:r>
              <a:rPr lang="ru-RU" sz="1600"/>
              <a:t>14. При 40 С у воды наибольшая  плотность.</a:t>
            </a:r>
          </a:p>
          <a:p>
            <a:pPr>
              <a:lnSpc>
                <a:spcPct val="80000"/>
              </a:lnSpc>
            </a:pPr>
            <a:r>
              <a:rPr lang="ru-RU" sz="1600"/>
              <a:t>15.Чтобы нагреть воду на 1 градус, требуется 1 калория.</a:t>
            </a:r>
          </a:p>
        </p:txBody>
      </p:sp>
    </p:spTree>
    <p:extLst>
      <p:ext uri="{BB962C8B-B14F-4D97-AF65-F5344CB8AC3E}">
        <p14:creationId xmlns:p14="http://schemas.microsoft.com/office/powerpoint/2010/main" val="147996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1600"/>
              <a:t>16.Если к воде добавить немного порошка кремниевой кислоты, вода станет сухой и сыпучей.</a:t>
            </a:r>
          </a:p>
          <a:p>
            <a:pPr>
              <a:lnSpc>
                <a:spcPct val="80000"/>
              </a:lnSpc>
            </a:pPr>
            <a:r>
              <a:rPr lang="ru-RU" sz="1600"/>
              <a:t>17.Вода участвует в круговороте веществ в природе.</a:t>
            </a:r>
          </a:p>
          <a:p>
            <a:pPr>
              <a:lnSpc>
                <a:spcPct val="80000"/>
              </a:lnSpc>
            </a:pPr>
            <a:r>
              <a:rPr lang="ru-RU" sz="1600"/>
              <a:t>18.За одну минуту на Земле испаряется миллиард тонн воды.</a:t>
            </a:r>
          </a:p>
          <a:p>
            <a:pPr>
              <a:lnSpc>
                <a:spcPct val="80000"/>
              </a:lnSpc>
            </a:pPr>
            <a:r>
              <a:rPr lang="ru-RU" sz="1600"/>
              <a:t>19.Можно получить скользкую воду, если растворить в воде немного растворимого полимера. Такая вода течёт по трубам в 2 раза быстрее. </a:t>
            </a:r>
          </a:p>
          <a:p>
            <a:pPr>
              <a:lnSpc>
                <a:spcPct val="80000"/>
              </a:lnSpc>
            </a:pPr>
            <a:r>
              <a:rPr lang="ru-RU" sz="1600"/>
              <a:t>20.Вода может течь вверх: по сосудам дерева, под землёй через капилляры из-за большой силы поверхностного натяжения. Без воды невозможно земледелие.</a:t>
            </a:r>
          </a:p>
          <a:p>
            <a:pPr>
              <a:lnSpc>
                <a:spcPct val="80000"/>
              </a:lnSpc>
            </a:pPr>
            <a:r>
              <a:rPr lang="ru-RU" sz="1600"/>
              <a:t>21.Вода может гореть в атмосфере свободного фтора.</a:t>
            </a:r>
          </a:p>
          <a:p>
            <a:pPr>
              <a:lnSpc>
                <a:spcPct val="80000"/>
              </a:lnSpc>
            </a:pPr>
            <a:r>
              <a:rPr lang="ru-RU" sz="1600"/>
              <a:t>22.Вода – великий распределитель тепла на Земле. Она влияет на климат планеты, так как обладает большой теплоёмкостью.</a:t>
            </a:r>
          </a:p>
          <a:p>
            <a:pPr>
              <a:lnSpc>
                <a:spcPct val="80000"/>
              </a:lnSpc>
            </a:pPr>
            <a:r>
              <a:rPr lang="ru-RU" sz="1600"/>
              <a:t>23.Вода в мире неисчерпаема. В морской воде содержится свыше 60 элементов Периодической системы Д.И. Менделеева.</a:t>
            </a:r>
          </a:p>
          <a:p>
            <a:pPr>
              <a:lnSpc>
                <a:spcPct val="80000"/>
              </a:lnSpc>
            </a:pPr>
            <a:r>
              <a:rPr lang="ru-RU" sz="1600"/>
              <a:t>24.Вода, налитая в стакан, содержит газы: азот </a:t>
            </a:r>
            <a:r>
              <a:rPr lang="en-US" sz="1600"/>
              <a:t>N</a:t>
            </a:r>
            <a:r>
              <a:rPr lang="ru-RU" sz="1000"/>
              <a:t>2</a:t>
            </a:r>
            <a:r>
              <a:rPr lang="ru-RU" sz="1600"/>
              <a:t>, кислород О</a:t>
            </a:r>
            <a:r>
              <a:rPr lang="ru-RU" sz="1000"/>
              <a:t>2</a:t>
            </a:r>
            <a:r>
              <a:rPr lang="ru-RU" sz="1600"/>
              <a:t>, аргон А</a:t>
            </a:r>
            <a:r>
              <a:rPr lang="en-US" sz="1600"/>
              <a:t>r</a:t>
            </a:r>
            <a:r>
              <a:rPr lang="ru-RU" sz="1600"/>
              <a:t>, углекислый газ, железо из водопроводных труб, соли почвы – это мы и называем чистой водой. </a:t>
            </a:r>
          </a:p>
          <a:p>
            <a:pPr>
              <a:lnSpc>
                <a:spcPct val="80000"/>
              </a:lnSpc>
            </a:pPr>
            <a:r>
              <a:rPr lang="ru-RU" sz="1600"/>
              <a:t>25.Вода - один из самых сильных растворителей. Нет в природе такого вещества, которое вода не разрушит, поэтому и самый сильный разрушитель.</a:t>
            </a:r>
          </a:p>
          <a:p>
            <a:pPr>
              <a:lnSpc>
                <a:spcPct val="80000"/>
              </a:lnSpc>
            </a:pPr>
            <a:r>
              <a:rPr lang="ru-RU" sz="1600"/>
              <a:t>26.Тело человека состоит на 2/3 из воды.</a:t>
            </a:r>
          </a:p>
          <a:p>
            <a:pPr>
              <a:lnSpc>
                <a:spcPct val="80000"/>
              </a:lnSpc>
            </a:pPr>
            <a:r>
              <a:rPr lang="ru-RU" sz="1600"/>
              <a:t>27.Все реакции живой клетки протекают в водной среде.</a:t>
            </a:r>
          </a:p>
          <a:p>
            <a:pPr>
              <a:lnSpc>
                <a:spcPct val="80000"/>
              </a:lnSpc>
            </a:pPr>
            <a:r>
              <a:rPr lang="ru-RU" sz="1600"/>
              <a:t>28.3/4 Земли занято водой.</a:t>
            </a:r>
          </a:p>
          <a:p>
            <a:pPr>
              <a:lnSpc>
                <a:spcPct val="80000"/>
              </a:lnSpc>
            </a:pPr>
            <a:r>
              <a:rPr lang="ru-RU" sz="1600"/>
              <a:t>29.Состав крови человека сходен по составу с морской водой.</a:t>
            </a:r>
          </a:p>
          <a:p>
            <a:pPr>
              <a:lnSpc>
                <a:spcPct val="80000"/>
              </a:lnSpc>
            </a:pPr>
            <a:r>
              <a:rPr lang="ru-RU" sz="1600"/>
              <a:t>30.Многие учёные работают над получением абсолютно чистой воды. Но такую воду ещё не удалось получить.</a:t>
            </a:r>
          </a:p>
          <a:p>
            <a:pPr>
              <a:lnSpc>
                <a:spcPct val="80000"/>
              </a:lnSpc>
            </a:pPr>
            <a:endParaRPr lang="ru-RU" sz="1600"/>
          </a:p>
        </p:txBody>
      </p:sp>
    </p:spTree>
    <p:extLst>
      <p:ext uri="{BB962C8B-B14F-4D97-AF65-F5344CB8AC3E}">
        <p14:creationId xmlns:p14="http://schemas.microsoft.com/office/powerpoint/2010/main" val="80917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етка с тенью">
  <a:themeElements>
    <a:clrScheme name="Сетка с тенью 4">
      <a:dk1>
        <a:srgbClr val="6B6B99"/>
      </a:dk1>
      <a:lt1>
        <a:srgbClr val="EAEAEA"/>
      </a:lt1>
      <a:dk2>
        <a:srgbClr val="666699"/>
      </a:dk2>
      <a:lt2>
        <a:srgbClr val="CCECFF"/>
      </a:lt2>
      <a:accent1>
        <a:srgbClr val="00CC66"/>
      </a:accent1>
      <a:accent2>
        <a:srgbClr val="54547A"/>
      </a:accent2>
      <a:accent3>
        <a:srgbClr val="B8B8CA"/>
      </a:accent3>
      <a:accent4>
        <a:srgbClr val="C8C8C8"/>
      </a:accent4>
      <a:accent5>
        <a:srgbClr val="AAE2B8"/>
      </a:accent5>
      <a:accent6>
        <a:srgbClr val="4B4B6E"/>
      </a:accent6>
      <a:hlink>
        <a:srgbClr val="65B2FF"/>
      </a:hlink>
      <a:folHlink>
        <a:srgbClr val="9900FF"/>
      </a:folHlink>
    </a:clrScheme>
    <a:fontScheme name="Сетка с тень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етка с тенью 1">
        <a:dk1>
          <a:srgbClr val="7E0000"/>
        </a:dk1>
        <a:lt1>
          <a:srgbClr val="FFFFFF"/>
        </a:lt1>
        <a:dk2>
          <a:srgbClr val="800000"/>
        </a:dk2>
        <a:lt2>
          <a:srgbClr val="FCF0B2"/>
        </a:lt2>
        <a:accent1>
          <a:srgbClr val="C5543D"/>
        </a:accent1>
        <a:accent2>
          <a:srgbClr val="660000"/>
        </a:accent2>
        <a:accent3>
          <a:srgbClr val="C0AAAA"/>
        </a:accent3>
        <a:accent4>
          <a:srgbClr val="DADADA"/>
        </a:accent4>
        <a:accent5>
          <a:srgbClr val="DFB3AF"/>
        </a:accent5>
        <a:accent6>
          <a:srgbClr val="5C0000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ка с тенью 2">
        <a:dk1>
          <a:srgbClr val="000066"/>
        </a:dk1>
        <a:lt1>
          <a:srgbClr val="FFFFFF"/>
        </a:lt1>
        <a:dk2>
          <a:srgbClr val="000066"/>
        </a:dk2>
        <a:lt2>
          <a:srgbClr val="B2B8C8"/>
        </a:lt2>
        <a:accent1>
          <a:srgbClr val="008080"/>
        </a:accent1>
        <a:accent2>
          <a:srgbClr val="00004E"/>
        </a:accent2>
        <a:accent3>
          <a:srgbClr val="AAAAB8"/>
        </a:accent3>
        <a:accent4>
          <a:srgbClr val="DADADA"/>
        </a:accent4>
        <a:accent5>
          <a:srgbClr val="AAC0C0"/>
        </a:accent5>
        <a:accent6>
          <a:srgbClr val="000046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ка с тенью 3">
        <a:dk1>
          <a:srgbClr val="010199"/>
        </a:dk1>
        <a:lt1>
          <a:srgbClr val="FFFFFF"/>
        </a:lt1>
        <a:dk2>
          <a:srgbClr val="000099"/>
        </a:dk2>
        <a:lt2>
          <a:srgbClr val="CCFFFF"/>
        </a:lt2>
        <a:accent1>
          <a:srgbClr val="00C600"/>
        </a:accent1>
        <a:accent2>
          <a:srgbClr val="01017D"/>
        </a:accent2>
        <a:accent3>
          <a:srgbClr val="AAAACA"/>
        </a:accent3>
        <a:accent4>
          <a:srgbClr val="DADADA"/>
        </a:accent4>
        <a:accent5>
          <a:srgbClr val="AADFAA"/>
        </a:accent5>
        <a:accent6>
          <a:srgbClr val="010171"/>
        </a:accent6>
        <a:hlink>
          <a:srgbClr val="FFE701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ка с тенью 4">
        <a:dk1>
          <a:srgbClr val="6B6B99"/>
        </a:dk1>
        <a:lt1>
          <a:srgbClr val="EAEAEA"/>
        </a:lt1>
        <a:dk2>
          <a:srgbClr val="666699"/>
        </a:dk2>
        <a:lt2>
          <a:srgbClr val="CCECFF"/>
        </a:lt2>
        <a:accent1>
          <a:srgbClr val="00CC66"/>
        </a:accent1>
        <a:accent2>
          <a:srgbClr val="54547A"/>
        </a:accent2>
        <a:accent3>
          <a:srgbClr val="B8B8CA"/>
        </a:accent3>
        <a:accent4>
          <a:srgbClr val="C8C8C8"/>
        </a:accent4>
        <a:accent5>
          <a:srgbClr val="AAE2B8"/>
        </a:accent5>
        <a:accent6>
          <a:srgbClr val="4B4B6E"/>
        </a:accent6>
        <a:hlink>
          <a:srgbClr val="65B2FF"/>
        </a:hlink>
        <a:folHlink>
          <a:srgbClr val="99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ка с тенью 5">
        <a:dk1>
          <a:srgbClr val="00827F"/>
        </a:dk1>
        <a:lt1>
          <a:srgbClr val="FFFFFF"/>
        </a:lt1>
        <a:dk2>
          <a:srgbClr val="008080"/>
        </a:dk2>
        <a:lt2>
          <a:srgbClr val="FFFFCC"/>
        </a:lt2>
        <a:accent1>
          <a:srgbClr val="6D6FC7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BABBE0"/>
        </a:accent5>
        <a:accent6>
          <a:srgbClr val="005A58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ка с тенью 6">
        <a:dk1>
          <a:srgbClr val="4D4D4D"/>
        </a:dk1>
        <a:lt1>
          <a:srgbClr val="FFFFFF"/>
        </a:lt1>
        <a:dk2>
          <a:srgbClr val="525252"/>
        </a:dk2>
        <a:lt2>
          <a:srgbClr val="C0C0C0"/>
        </a:lt2>
        <a:accent1>
          <a:srgbClr val="527C3A"/>
        </a:accent1>
        <a:accent2>
          <a:srgbClr val="444444"/>
        </a:accent2>
        <a:accent3>
          <a:srgbClr val="B3B3B3"/>
        </a:accent3>
        <a:accent4>
          <a:srgbClr val="DADADA"/>
        </a:accent4>
        <a:accent5>
          <a:srgbClr val="B3BFAE"/>
        </a:accent5>
        <a:accent6>
          <a:srgbClr val="3D3D3D"/>
        </a:accent6>
        <a:hlink>
          <a:srgbClr val="FAC458"/>
        </a:hlink>
        <a:folHlink>
          <a:srgbClr val="C7780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ка с тенью 7">
        <a:dk1>
          <a:srgbClr val="516032"/>
        </a:dk1>
        <a:lt1>
          <a:srgbClr val="FFFFFF"/>
        </a:lt1>
        <a:dk2>
          <a:srgbClr val="546434"/>
        </a:dk2>
        <a:lt2>
          <a:srgbClr val="B2B68A"/>
        </a:lt2>
        <a:accent1>
          <a:srgbClr val="7D8C70"/>
        </a:accent1>
        <a:accent2>
          <a:srgbClr val="414E28"/>
        </a:accent2>
        <a:accent3>
          <a:srgbClr val="B3B8AE"/>
        </a:accent3>
        <a:accent4>
          <a:srgbClr val="DADADA"/>
        </a:accent4>
        <a:accent5>
          <a:srgbClr val="BFC5BB"/>
        </a:accent5>
        <a:accent6>
          <a:srgbClr val="3A4623"/>
        </a:accent6>
        <a:hlink>
          <a:srgbClr val="80C579"/>
        </a:hlink>
        <a:folHlink>
          <a:srgbClr val="7FADA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ка с тенью 8">
        <a:dk1>
          <a:srgbClr val="D1CC00"/>
        </a:dk1>
        <a:lt1>
          <a:srgbClr val="FFFFFF"/>
        </a:lt1>
        <a:dk2>
          <a:srgbClr val="CCCC00"/>
        </a:dk2>
        <a:lt2>
          <a:srgbClr val="F3F5B1"/>
        </a:lt2>
        <a:accent1>
          <a:srgbClr val="808000"/>
        </a:accent1>
        <a:accent2>
          <a:srgbClr val="AEAA00"/>
        </a:accent2>
        <a:accent3>
          <a:srgbClr val="E2E2AA"/>
        </a:accent3>
        <a:accent4>
          <a:srgbClr val="DADADA"/>
        </a:accent4>
        <a:accent5>
          <a:srgbClr val="C0C0AA"/>
        </a:accent5>
        <a:accent6>
          <a:srgbClr val="9D9A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ка с тенью 9">
        <a:dk1>
          <a:srgbClr val="000000"/>
        </a:dk1>
        <a:lt1>
          <a:srgbClr val="F8F8F8"/>
        </a:lt1>
        <a:dk2>
          <a:srgbClr val="336600"/>
        </a:dk2>
        <a:lt2>
          <a:srgbClr val="FBFBFB"/>
        </a:lt2>
        <a:accent1>
          <a:srgbClr val="009900"/>
        </a:accent1>
        <a:accent2>
          <a:srgbClr val="C6C6C6"/>
        </a:accent2>
        <a:accent3>
          <a:srgbClr val="FBFBFB"/>
        </a:accent3>
        <a:accent4>
          <a:srgbClr val="000000"/>
        </a:accent4>
        <a:accent5>
          <a:srgbClr val="AACAAA"/>
        </a:accent5>
        <a:accent6>
          <a:srgbClr val="B3B3B3"/>
        </a:accent6>
        <a:hlink>
          <a:srgbClr val="0066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Сумерки">
  <a:themeElements>
    <a:clrScheme name="Сумерки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Сумерки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умерки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521</Words>
  <Application>Microsoft Office PowerPoint</Application>
  <PresentationFormat>Экран (4:3)</PresentationFormat>
  <Paragraphs>56</Paragraphs>
  <Slides>10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3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Тема Office</vt:lpstr>
      <vt:lpstr>Сетка с тенью</vt:lpstr>
      <vt:lpstr>Сумерки</vt:lpstr>
      <vt:lpstr>Презентация</vt:lpstr>
      <vt:lpstr>Химический марафон</vt:lpstr>
      <vt:lpstr>Презентация PowerPoint</vt:lpstr>
      <vt:lpstr>Презентация PowerPoint</vt:lpstr>
      <vt:lpstr>Химическая дуэль</vt:lpstr>
      <vt:lpstr>Кислород.</vt:lpstr>
      <vt:lpstr>Презентация PowerPoint</vt:lpstr>
      <vt:lpstr>H2O</vt:lpstr>
      <vt:lpstr>Презентация PowerPoint</vt:lpstr>
      <vt:lpstr>Презентация PowerPoint</vt:lpstr>
      <vt:lpstr>«Третий - лишний»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Химический марафон</dc:title>
  <cp:lastModifiedBy>Kovalchuk</cp:lastModifiedBy>
  <cp:revision>1</cp:revision>
  <dcterms:modified xsi:type="dcterms:W3CDTF">2012-07-28T16:14:33Z</dcterms:modified>
</cp:coreProperties>
</file>