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46CB77-B536-4F99-86C4-AFDC9CCB8A79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D72BD9-5EAA-4D50-B0D3-A48233EE75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790957_applesky2_640_480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32_14_0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214818"/>
            <a:ext cx="3088129" cy="2381719"/>
          </a:xfrm>
          <a:prstGeom prst="teardrop">
            <a:avLst/>
          </a:prstGeom>
        </p:spPr>
      </p:pic>
      <p:pic>
        <p:nvPicPr>
          <p:cNvPr id="8" name="Рисунок 7" descr="груш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71538" y="500042"/>
            <a:ext cx="1036320" cy="157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груш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447414">
            <a:off x="389871" y="575366"/>
            <a:ext cx="1036320" cy="157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яблоко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03708">
            <a:off x="175350" y="2781026"/>
            <a:ext cx="1182624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яблоко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9285990">
            <a:off x="773132" y="2824705"/>
            <a:ext cx="1182624" cy="106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85918" y="1643050"/>
            <a:ext cx="11500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1000108"/>
            <a:ext cx="11430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endParaRPr lang="ru-RU" sz="9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1571612"/>
            <a:ext cx="12373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9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1357298"/>
            <a:ext cx="12153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9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500042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357166"/>
            <a:ext cx="9941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" name="Рисунок 18" descr="vegetables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2066" y="4214818"/>
            <a:ext cx="2889248" cy="2155379"/>
          </a:xfrm>
          <a:prstGeom prst="teardrop">
            <a:avLst>
              <a:gd name="adj" fmla="val 116383"/>
            </a:avLst>
          </a:prstGeom>
        </p:spPr>
      </p:pic>
      <p:pic>
        <p:nvPicPr>
          <p:cNvPr id="21" name="Рисунок 20" descr="редис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20964592">
            <a:off x="7139109" y="1565991"/>
            <a:ext cx="935736" cy="236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морковь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18515040">
            <a:off x="5787632" y="2390765"/>
            <a:ext cx="2139696" cy="850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svekla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42972">
            <a:off x="7747204" y="1528863"/>
            <a:ext cx="1231900" cy="185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ЧХУСОК1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8135"/>
            <a:ext cx="8429684" cy="617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16c42b36a0d68542334.jpg"/>
          <p:cNvPicPr>
            <a:picLocks noChangeAspect="1"/>
          </p:cNvPicPr>
          <p:nvPr/>
        </p:nvPicPr>
        <p:blipFill>
          <a:blip r:embed="rId2"/>
          <a:srcRect r="25039"/>
          <a:stretch>
            <a:fillRect/>
          </a:stretch>
        </p:blipFill>
        <p:spPr>
          <a:xfrm>
            <a:off x="285720" y="285728"/>
            <a:ext cx="8501122" cy="628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ЧХУСОК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1064_618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21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ingle_bamboo_drifting_con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7321" cy="6143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-28-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357166"/>
            <a:ext cx="8539840" cy="6143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669227_33457181_slav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59" cy="613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лнце.jpg"/>
          <p:cNvPicPr>
            <a:picLocks noChangeAspect="1"/>
          </p:cNvPicPr>
          <p:nvPr/>
        </p:nvPicPr>
        <p:blipFill>
          <a:blip r:embed="rId2" cstate="email">
            <a:lum bright="30000"/>
          </a:blip>
          <a:stretch>
            <a:fillRect/>
          </a:stretch>
        </p:blipFill>
        <p:spPr>
          <a:xfrm>
            <a:off x="285720" y="285728"/>
            <a:ext cx="8501122" cy="6286544"/>
          </a:xfrm>
          <a:prstGeom prst="rect">
            <a:avLst/>
          </a:prstGeom>
        </p:spPr>
      </p:pic>
      <p:pic>
        <p:nvPicPr>
          <p:cNvPr id="2" name="Рисунок 1" descr="slav099 (1).jpg"/>
          <p:cNvPicPr>
            <a:picLocks noChangeAspect="1"/>
          </p:cNvPicPr>
          <p:nvPr/>
        </p:nvPicPr>
        <p:blipFill>
          <a:blip r:embed="rId3">
            <a:lum bright="-20000"/>
          </a:blip>
          <a:stretch>
            <a:fillRect/>
          </a:stretch>
        </p:blipFill>
        <p:spPr>
          <a:xfrm>
            <a:off x="2948940" y="502920"/>
            <a:ext cx="3246120" cy="5852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лнце.jpg"/>
          <p:cNvPicPr>
            <a:picLocks noChangeAspect="1"/>
          </p:cNvPicPr>
          <p:nvPr/>
        </p:nvPicPr>
        <p:blipFill>
          <a:blip r:embed="rId2" cstate="email">
            <a:lum bright="30000"/>
          </a:blip>
          <a:stretch>
            <a:fillRect/>
          </a:stretch>
        </p:blipFill>
        <p:spPr>
          <a:xfrm>
            <a:off x="285720" y="285728"/>
            <a:ext cx="8501122" cy="6286544"/>
          </a:xfrm>
          <a:prstGeom prst="rect">
            <a:avLst/>
          </a:prstGeom>
        </p:spPr>
      </p:pic>
      <p:pic>
        <p:nvPicPr>
          <p:cNvPr id="2" name="Рисунок 1" descr="43206.jpg"/>
          <p:cNvPicPr>
            <a:picLocks noChangeAspect="1"/>
          </p:cNvPicPr>
          <p:nvPr/>
        </p:nvPicPr>
        <p:blipFill>
          <a:blip r:embed="rId3">
            <a:lum contrast="-10000"/>
          </a:blip>
          <a:stretch>
            <a:fillRect/>
          </a:stretch>
        </p:blipFill>
        <p:spPr>
          <a:xfrm>
            <a:off x="2500298" y="500041"/>
            <a:ext cx="4129518" cy="58776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9"/>
            <a:ext cx="8501122" cy="6304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_3..jpe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пи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647965"/>
            <a:ext cx="4857784" cy="561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rojayF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7"/>
            <a:ext cx="8558935" cy="613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n_urojay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593266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s_BHG1387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185738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s_BHG1387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4429132"/>
            <a:ext cx="1857388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MO_088197_136038_1_t2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357166"/>
            <a:ext cx="8533844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op_property_file_1932_16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428604"/>
            <a:ext cx="6143667" cy="61436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c9d1dba74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232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7600348_22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54000"/>
            <a:ext cx="8501122" cy="635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82d29_9db4c2de_ori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357166"/>
            <a:ext cx="8572560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uty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15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world_kid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642918"/>
            <a:ext cx="5000660" cy="53163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928794" y="4500570"/>
            <a:ext cx="4786346" cy="1714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6314" y="1357298"/>
            <a:ext cx="3714776" cy="314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1714488"/>
            <a:ext cx="3643338" cy="27146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2000240"/>
            <a:ext cx="2187788" cy="1428760"/>
          </a:xfrm>
          <a:prstGeom prst="rect">
            <a:avLst/>
          </a:prstGeom>
        </p:spPr>
      </p:pic>
      <p:pic>
        <p:nvPicPr>
          <p:cNvPr id="3" name="Рисунок 2" descr="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714488"/>
            <a:ext cx="2143140" cy="1843101"/>
          </a:xfrm>
          <a:prstGeom prst="rect">
            <a:avLst/>
          </a:prstGeom>
        </p:spPr>
      </p:pic>
      <p:pic>
        <p:nvPicPr>
          <p:cNvPr id="4" name="Рисунок 3" descr="jemocii_1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572008"/>
            <a:ext cx="2886093" cy="2142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3500438"/>
            <a:ext cx="354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 узнал (а) много</a:t>
            </a:r>
          </a:p>
          <a:p>
            <a:r>
              <a:rPr lang="ru-RU" dirty="0" smtClean="0"/>
              <a:t>Нового и интересного.</a:t>
            </a:r>
          </a:p>
          <a:p>
            <a:r>
              <a:rPr lang="ru-RU" dirty="0" smtClean="0"/>
              <a:t>Мне всё очень понравилось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3571876"/>
            <a:ext cx="3179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Всё было хорошо, </a:t>
            </a:r>
          </a:p>
          <a:p>
            <a:r>
              <a:rPr lang="ru-RU" dirty="0" smtClean="0"/>
              <a:t>но немножко скучновато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357826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Мероприятие мне </a:t>
            </a:r>
          </a:p>
          <a:p>
            <a:r>
              <a:rPr lang="ru-RU" dirty="0" smtClean="0"/>
              <a:t>не понравилось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500042"/>
            <a:ext cx="69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 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_3..jpe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хну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690543"/>
            <a:ext cx="3429024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finu_3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еметр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1" y="405685"/>
            <a:ext cx="4357718" cy="5949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s-7-3-2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Рисунок 2" descr="цере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3108" y="500042"/>
            <a:ext cx="4695798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epal.jpg"/>
          <p:cNvPicPr>
            <a:picLocks noChangeAspect="1"/>
          </p:cNvPicPr>
          <p:nvPr/>
        </p:nvPicPr>
        <p:blipFill>
          <a:blip r:embed="rId2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ннапур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28604"/>
            <a:ext cx="4357718" cy="630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4161421771_e9606014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4357694"/>
            <a:ext cx="2603496" cy="195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503169295_1b914b8576.jpg"/>
          <p:cNvPicPr>
            <a:picLocks noChangeAspect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>
          <a:xfrm>
            <a:off x="285720" y="285728"/>
            <a:ext cx="8501122" cy="6215106"/>
          </a:xfrm>
          <a:prstGeom prst="roundRect">
            <a:avLst/>
          </a:prstGeom>
        </p:spPr>
      </p:pic>
      <p:pic>
        <p:nvPicPr>
          <p:cNvPr id="2" name="Содержимое 6" descr="ЧХУСОК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658231"/>
            <a:ext cx="5786478" cy="4617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28926" y="642918"/>
            <a:ext cx="3392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ЧХУСОК</a:t>
            </a:r>
            <a:endParaRPr lang="ru-RU" sz="5400" b="1" cap="none" spc="0" dirty="0">
              <a:ln/>
              <a:solidFill>
                <a:schemeClr val="accent3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05Av08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57166"/>
            <a:ext cx="8572560" cy="6000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-moon-reflection-350-p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85728"/>
            <a:ext cx="7858180" cy="6230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35</Words>
  <Application>Microsoft Office PowerPoint</Application>
  <PresentationFormat>Экран (4:3)</PresentationFormat>
  <Paragraphs>15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Тема Office</vt:lpstr>
      <vt:lpstr>Аспект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36</cp:revision>
  <dcterms:created xsi:type="dcterms:W3CDTF">2012-07-24T14:46:06Z</dcterms:created>
  <dcterms:modified xsi:type="dcterms:W3CDTF">2012-07-28T19:42:16Z</dcterms:modified>
</cp:coreProperties>
</file>