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58" r:id="rId6"/>
    <p:sldId id="259" r:id="rId7"/>
    <p:sldId id="263" r:id="rId8"/>
    <p:sldId id="264" r:id="rId9"/>
    <p:sldId id="265" r:id="rId10"/>
    <p:sldId id="266" r:id="rId11"/>
    <p:sldId id="271" r:id="rId12"/>
    <p:sldId id="291" r:id="rId13"/>
    <p:sldId id="267" r:id="rId14"/>
    <p:sldId id="278" r:id="rId15"/>
    <p:sldId id="268" r:id="rId16"/>
    <p:sldId id="270" r:id="rId17"/>
    <p:sldId id="269" r:id="rId18"/>
    <p:sldId id="272" r:id="rId19"/>
    <p:sldId id="273" r:id="rId20"/>
    <p:sldId id="274" r:id="rId21"/>
    <p:sldId id="275" r:id="rId22"/>
    <p:sldId id="301" r:id="rId23"/>
    <p:sldId id="276" r:id="rId24"/>
    <p:sldId id="277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7" r:id="rId37"/>
    <p:sldId id="298" r:id="rId38"/>
    <p:sldId id="290" r:id="rId39"/>
    <p:sldId id="293" r:id="rId40"/>
    <p:sldId id="294" r:id="rId41"/>
    <p:sldId id="295" r:id="rId42"/>
    <p:sldId id="302" r:id="rId43"/>
    <p:sldId id="303" r:id="rId44"/>
    <p:sldId id="296" r:id="rId45"/>
    <p:sldId id="304" r:id="rId46"/>
    <p:sldId id="305" r:id="rId47"/>
    <p:sldId id="306" r:id="rId48"/>
    <p:sldId id="292" r:id="rId49"/>
    <p:sldId id="300" r:id="rId50"/>
    <p:sldId id="309" r:id="rId51"/>
    <p:sldId id="307" r:id="rId52"/>
    <p:sldId id="308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5" autoAdjust="0"/>
    <p:restoredTop sz="90575" autoAdjust="0"/>
  </p:normalViewPr>
  <p:slideViewPr>
    <p:cSldViewPr>
      <p:cViewPr varScale="1">
        <p:scale>
          <a:sx n="105" d="100"/>
          <a:sy n="105" d="100"/>
        </p:scale>
        <p:origin x="-17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5BBE-903A-420D-90F9-A38892BCD761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4780-D670-4B91-84AF-18B34CA7C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5BBE-903A-420D-90F9-A38892BCD761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4780-D670-4B91-84AF-18B34CA7C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5BBE-903A-420D-90F9-A38892BCD761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4780-D670-4B91-84AF-18B34CA7C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5BBE-903A-420D-90F9-A38892BCD761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4780-D670-4B91-84AF-18B34CA7C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5BBE-903A-420D-90F9-A38892BCD761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4780-D670-4B91-84AF-18B34CA7C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5BBE-903A-420D-90F9-A38892BCD761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4780-D670-4B91-84AF-18B34CA7C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5BBE-903A-420D-90F9-A38892BCD761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4780-D670-4B91-84AF-18B34CA7C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5BBE-903A-420D-90F9-A38892BCD761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4780-D670-4B91-84AF-18B34CA7C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5BBE-903A-420D-90F9-A38892BCD761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4780-D670-4B91-84AF-18B34CA7C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5BBE-903A-420D-90F9-A38892BCD761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4780-D670-4B91-84AF-18B34CA7C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5BBE-903A-420D-90F9-A38892BCD761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4780-D670-4B91-84AF-18B34CA7C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95BBE-903A-420D-90F9-A38892BCD761}" type="datetimeFigureOut">
              <a:rPr lang="ru-RU" smtClean="0"/>
              <a:pPr/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B4780-D670-4B91-84AF-18B34CA7C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vismaya-maitreya.pl/75.jp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cx.irkutsk.ru/besed/master/bur_orn/orn007a.jp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proshkolu.ru/content/media/pic/std/2000000/1322000/1321183-c1c4d874df55c33e.jpg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nn.ru/data/forum/files/2011-05/35228739-dl2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g-fotki.yandex.ru/get/3302/jp19.0/0_1f702_3b5060c9_L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liveroads.ru/uploads/465582166.jpg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tradkulzab.narod.ru/Bur54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baikalv.com/wp-content/uploads/2012/03/33710287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orld.fedpress.ru/sites/fedpress/files/viktor/news/1_521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copypast.ru/2008/09/09/budda_itigjelov.html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g-fotki.yandex.ru/get/4212/logograd.17/0_33571_6e6374ca_XL" TargetMode="Externa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x.irkutsk.ru/besed/master/bur_orn/bur_orn2/bur_orn08.jpg" TargetMode="External"/><Relationship Id="rId2" Type="http://schemas.openxmlformats.org/officeDocument/2006/relationships/hyperlink" Target="http://zauda.ru/content/view/990/30/.baikaler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g-2007-07.photosight.ru/20/2205073.jpg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estb.msn.com/i/42/FC59F839DE9364C34A5CB092B4A4D8.jpg" TargetMode="Externa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x.irkutsk.ru/besed/master/masters.htm" TargetMode="External"/><Relationship Id="rId13" Type="http://schemas.openxmlformats.org/officeDocument/2006/relationships/hyperlink" Target="http://baltatarova.ru/141-tri-igry-muzhej" TargetMode="External"/><Relationship Id="rId3" Type="http://schemas.openxmlformats.org/officeDocument/2006/relationships/hyperlink" Target="http://www.vkontakte.www.ufa.trud.ru/foto/17951/comment/" TargetMode="External"/><Relationship Id="rId7" Type="http://schemas.openxmlformats.org/officeDocument/2006/relationships/hyperlink" Target="http://www.photosight.ru/photos/2205069/" TargetMode="External"/><Relationship Id="rId12" Type="http://schemas.openxmlformats.org/officeDocument/2006/relationships/hyperlink" Target="http://baikalv.com/?attachment_id=238" TargetMode="External"/><Relationship Id="rId2" Type="http://schemas.openxmlformats.org/officeDocument/2006/relationships/hyperlink" Target="http://images.yandex.ru/yandsearch?text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baikal-media.com/news/sport/?PAGEN_2=2&amp;PAGEN_1=19" TargetMode="External"/><Relationship Id="rId11" Type="http://schemas.openxmlformats.org/officeDocument/2006/relationships/hyperlink" Target="http://fotki.yandex.ru/users/logograd/viewed/" TargetMode="External"/><Relationship Id="rId5" Type="http://schemas.openxmlformats.org/officeDocument/2006/relationships/hyperlink" Target="http://www.religio.ru/lecsicon/09/247.html" TargetMode="External"/><Relationship Id="rId10" Type="http://schemas.openxmlformats.org/officeDocument/2006/relationships/hyperlink" Target="http://archit2.narod.ru/2008_12_15_archive.html" TargetMode="External"/><Relationship Id="rId4" Type="http://schemas.openxmlformats.org/officeDocument/2006/relationships/hyperlink" Target="http://www.liveroads.ru/index.php?id=geoobj&amp;id_geo=datsan_ivolg" TargetMode="External"/><Relationship Id="rId9" Type="http://schemas.openxmlformats.org/officeDocument/2006/relationships/hyperlink" Target="http://buryatia.asia/buryatskij-ornament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caching.su/?pn=101&amp;cid=5206" TargetMode="External"/><Relationship Id="rId2" Type="http://schemas.openxmlformats.org/officeDocument/2006/relationships/hyperlink" Target="http://olanmi1.narod.ru/selenga/itigelov.htm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baltatarova.ru/141-tri-igry-muzhej" TargetMode="External"/><Relationship Id="rId4" Type="http://schemas.openxmlformats.org/officeDocument/2006/relationships/hyperlink" Target="http://vt-inform.ru/vti/138/36475.ph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cx.irkutsk.ru/besed/master/bur_orn/orn_001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 rot="10800000" flipV="1">
            <a:off x="827584" y="1097954"/>
            <a:ext cx="727280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 rot="10800000" flipV="1">
            <a:off x="683568" y="3573016"/>
            <a:ext cx="7704856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ФИО автора: Шульгина Оксана Анатольевна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Должность: педагог-библиотекарь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МОУ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Турунтаевская районная гимназия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с. Турунтаево Прибайкальский район Республика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Бурятия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2012г.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340768"/>
            <a:ext cx="58256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Arial Narrow" pitchFamily="34" charset="0"/>
              </a:rPr>
              <a:t>«Бурятский </a:t>
            </a:r>
            <a:r>
              <a:rPr lang="ru-RU" sz="4800" b="1" dirty="0" smtClean="0">
                <a:solidFill>
                  <a:srgbClr val="C00000"/>
                </a:solidFill>
                <a:latin typeface="Arial Narrow" pitchFamily="34" charset="0"/>
              </a:rPr>
              <a:t>феномен»</a:t>
            </a:r>
            <a:endParaRPr lang="ru-RU" sz="4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Русско-японская война и </a:t>
            </a:r>
            <a:br>
              <a:rPr lang="ru-RU" b="1" dirty="0" smtClean="0"/>
            </a:br>
            <a:r>
              <a:rPr lang="ru-RU" b="1" dirty="0" smtClean="0"/>
              <a:t>Первая мировая война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899592" y="1700808"/>
            <a:ext cx="741682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1904 году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Даши-Доржо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Итигэлов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был назначен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ширээтом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(настоятелем)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Янгажинского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дацана. Находясь на этой должности, он стал инициатором постройки новых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Чойра-дугана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Дэважин-дугана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Дуганы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были возведены в целях совершения добродетели для многих тысяч воинов, погибших во время войны, особенно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воинов-милостынедателей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Янгажинского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дацана.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Даши-Доржо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Итигэлов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пожертвовал на строительство все свое состояние — около 15 тысяч рублей. Положив начало строительству и явив пример, он собрал значительную сумму в виде пожертвований среди населения.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приложил также большие усилия для просветительской и лечебной деятельности среди верующих и мирян.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Весной 1911 года в Резиденции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Хамбо-ламы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Тамчинский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дацан) из числа десяти претендентов он был избран XII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Пандита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Хамбо-ламой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буддийского духовенства Восточной Сибири.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100" dirty="0" err="1" smtClean="0">
                <a:cs typeface="Times New Roman" pitchFamily="18" charset="0"/>
              </a:rPr>
              <a:t>Хамбо-лама</a:t>
            </a:r>
            <a:r>
              <a:rPr lang="ru-RU" sz="3100" dirty="0" smtClean="0">
                <a:cs typeface="Times New Roman" pitchFamily="18" charset="0"/>
              </a:rPr>
              <a:t> </a:t>
            </a:r>
            <a:r>
              <a:rPr lang="ru-RU" sz="3100" b="1" dirty="0" err="1" smtClean="0">
                <a:cs typeface="Times New Roman" pitchFamily="18" charset="0"/>
              </a:rPr>
              <a:t>Даша</a:t>
            </a:r>
            <a:r>
              <a:rPr lang="ru-RU" sz="3100" dirty="0" err="1" smtClean="0">
                <a:cs typeface="Times New Roman" pitchFamily="18" charset="0"/>
              </a:rPr>
              <a:t>-</a:t>
            </a:r>
            <a:r>
              <a:rPr lang="ru-RU" sz="3100" b="1" dirty="0" err="1" smtClean="0">
                <a:cs typeface="Times New Roman" pitchFamily="18" charset="0"/>
              </a:rPr>
              <a:t>Доржо</a:t>
            </a:r>
            <a:r>
              <a:rPr lang="ru-RU" sz="3100" dirty="0" smtClean="0">
                <a:cs typeface="Times New Roman" pitchFamily="18" charset="0"/>
              </a:rPr>
              <a:t> </a:t>
            </a:r>
            <a:r>
              <a:rPr lang="ru-RU" sz="3100" b="1" dirty="0" err="1" smtClean="0">
                <a:cs typeface="Times New Roman" pitchFamily="18" charset="0"/>
              </a:rPr>
              <a:t>Итигэлов</a:t>
            </a:r>
            <a:r>
              <a:rPr lang="ru-RU" sz="3100" dirty="0" smtClean="0">
                <a:cs typeface="Times New Roman" pitchFamily="18" charset="0"/>
              </a:rPr>
              <a:t> </a:t>
            </a:r>
            <a:br>
              <a:rPr lang="ru-RU" sz="3100" dirty="0" smtClean="0">
                <a:cs typeface="Times New Roman" pitchFamily="18" charset="0"/>
              </a:rPr>
            </a:br>
            <a:r>
              <a:rPr lang="ru-RU" sz="3100" dirty="0" smtClean="0">
                <a:cs typeface="Times New Roman" pitchFamily="18" charset="0"/>
              </a:rPr>
              <a:t>(на фото - в центре) был главой российских буддистов с 1911 по 1927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i-main-pic" descr="Картинка 80 из 402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844824"/>
            <a:ext cx="446449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971600" y="476672"/>
            <a:ext cx="687625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начале февраля 1913 года ХII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Пандито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Хамбо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лама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Итигэлов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приглашается на празднование 300-летия дома Романовых в столицу Российской империи Санкт-Петербург. Делегация ламаистского духовенства была принята в Департаменте по религиозным делам Министерства Внутренних дел. 19 февраля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Пандито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Хамба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Лама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Итигэлов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провел торжественный молебен за здравие и благоденствие Императора и всего царского дома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Санкт-Петербурском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буддийском храме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Гунзечойнэй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Он присутствовал на торжественном обеде в честь 300-летия дома Романовых и от имени всех бурят, духовных и светских, произнес поздравительную речь. Затем делегация была удостоена личной аудиенции Императора, на которой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Пандито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Хамбо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Ламе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Итигэлову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был пожалован «За отличное усердие» Орден Святого Станислава III степени.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95536" y="1124744"/>
            <a:ext cx="838842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начала Первой мировой войны по инициативе Д.-Д.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Итигэлова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Верхнеудинске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было создано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Общебурятское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общество», куда вошли 120 духовных и светских лиц. Общество собрало для помощи фронту 130 тысяч рублей, а также продукты питания, обмундирование, медицинские принадлежности, и постановило оборудовать в прифронтовой полосе лазарет на 30 тысяч рублей. В 1915 году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Пандита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Хамбо-лама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Даши-Доржо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Итигэлов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посетив все дацаны, организовал сбор средств. На собранные деньги были приобретены товары повседневной потребности и отправлены к пасхе на действующий фронт и в госпитали. Кроме того, в прифронтовые госпитали были направлены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эмчи-ламы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 главе с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Кенсуром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(предыдущим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Хамбо-ламой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Ч.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Иролтуевым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1915 году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Итигэлов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был награждён высшей государственной наградой Монголии — Орденом Драгоценного жезла, а в 1916 году за особые труды и заслуги по оказанию помощи лицам, призванным на войну, а также семьям раненых и павших, был награждён российским орденом Святой Анны II степени.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dirty="0" smtClean="0"/>
              <a:t>Литературное творчество</a:t>
            </a:r>
            <a:endParaRPr lang="ru-RU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23528" y="1268760"/>
            <a:ext cx="838842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XII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Пандита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Хамбо-лама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Даши-Доржо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Итигэлов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был практиком высочайшего уровня. На основе сочинения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Богдо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Зонхавы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Дэмбэрэл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Додба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он сделал всесторонний и качественный анализ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Пустотности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достиг прямого постижения Пустоты — Великой реальности всех явлений. Он также создал фундаментальный труд по тибетской фармакологии «Жор». С 38 лет и до конца жизни по просьбе лам он написал более пятидесяти книг по буддизму.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1" name="Picture 5" descr="Картинка 15 из 83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149080"/>
            <a:ext cx="6192689" cy="20574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15816" y="6237312"/>
            <a:ext cx="3397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M</a:t>
            </a:r>
            <a:r>
              <a:rPr lang="ru-RU" dirty="0" err="1" smtClean="0"/>
              <a:t>онголо-бурятские</a:t>
            </a:r>
            <a:r>
              <a:rPr lang="ru-RU" dirty="0" smtClean="0"/>
              <a:t> орнаменты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429000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главная книга, говорят ламы, - это его тело. Учебник, наглядно рассказывающий о возможностях человека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Последние дни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043608" y="1039669"/>
            <a:ext cx="770485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июня 1927 года XII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Пандита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Хамбо-лама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Даша-Доржо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Итигэлов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сел в позу лотоса и собрал учеников. Он дал им последние наставления: «Вы навестите и посмотрите мое тело через 30 лет». Затем попросил их читать ради него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hуга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Намши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— специальную молитву-благопожелание для умершего.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Ученики не осмелились произнести её в присутствии живого Учителя. Тогда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Хамбо-лама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начал сам читать эту молитву; постепенно и ученики подхватили её. Так, находясь в состоянии медитации, XII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Пандита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Хамбо-лама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Даши-Доржо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Итигэлов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ушел в нирвану.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был похоронен в кедровом кубе в том же положении (в позе лотоса), в котором находился в момент ухода.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Картинка 6 из 83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797152"/>
            <a:ext cx="6840760" cy="8286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5877272"/>
            <a:ext cx="2250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Бурятский</a:t>
            </a:r>
            <a:r>
              <a:rPr lang="ru-RU" dirty="0" smtClean="0"/>
              <a:t> </a:t>
            </a:r>
            <a:r>
              <a:rPr lang="ru-RU" b="1" dirty="0" smtClean="0"/>
              <a:t>орнамент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7 из 401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20688"/>
            <a:ext cx="4464496" cy="5472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Обретение нетленного тела</a:t>
            </a:r>
            <a:endParaRPr lang="ru-RU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899592" y="1196752"/>
            <a:ext cx="748883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Согласно завещанию в 1955 году группа лам во главе с XVII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Пандита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Хамбо-ламой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Лубсан-Нимой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Дармаевым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тайно от властей подняла саркофаг в местности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Хухэ-Зурхэн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телом XII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Пандита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Хамбо-ламы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Даши-Доржо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Итигэлова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Убедившись в неизменности его состояния, провели необходимые обряды, сменили одежду и вновь поместили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бумхан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1973 году XIX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Пандита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Хамбо-лама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Жамбал-Доржо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Гомбоев с ламами также осмотрели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Хамбо-ламу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Даши-Доржо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Итигэлова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убедились в сохранности тела.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сентября 2002 года восьмидесятивосьмилетний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Амоголон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Гомбоевич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Дабаев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житель села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Гильбира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указал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Хамбо-ламе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Аюшееву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местонахождение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Пандита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Хамбо-ламы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XII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Даши-Доржо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Итигэлова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местности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Хухэ-Зурхэн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сентября 2002 года XXIV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Пандита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Хамбо-лама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Дамба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Аюшеев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группой лам и светских лиц подняли саркофаг с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Пандита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Хамбо-ламой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Даши-Доржо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Итигэловым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и, выполнив необходимые ритуальные действия, перенесли его тело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Иволгинский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дацан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err="1" smtClean="0"/>
              <a:t>Иволгинский</a:t>
            </a:r>
            <a:r>
              <a:rPr lang="ru-RU" dirty="0" smtClean="0"/>
              <a:t> дацан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24744"/>
            <a:ext cx="83529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степи у подножия хребта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Хамар-Дабан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недалеко от села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Иволгинск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 25 километрах от Улан-Удэ, находится буддистская духовная столица России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Иволгинский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дацан. В солнечную погоду ярко сверкают позолоченные храмы, издали встречая паломников и гостей. Кажется, здесь остановилось само время...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1937 года в России не было официально действующих буддийских религиозных центров. Однако после Великой отечественной войны, власти по неизвестным доселе причинам разрешили бурятам открыть два монастыря - один в Бурятии, другой в Агинском округе. Благодаря усилиям вернувшихся из ссылок старых лам и простых людей, в декабре 1945 года около селения Верхняя Иволга был основан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Тvгэс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Баясхалантай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Улзы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Номой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Хvрдын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Хийд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(Монастырь, [основанный] в месте, [где вращается] Колесо Учения, [приносящее] Счастье и преисполненное Радости). Несколько десятилетий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Иволгинский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дацан являлся единственным буддийским монастырем на территории Бурятии - пока в 1990-х годах не стали вновь открываться духовные центры этой удивительной религии.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220 из 444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927" y="332656"/>
            <a:ext cx="6582417" cy="5688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76673"/>
            <a:ext cx="66967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Еще в начале XX века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Даши-Доржо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Итигэлов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прославился как человек, обладающий удивительными способностями – он мог исцелять людей, умел предсказывать будущее и с легкостью читал людские мысли. Монах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Итигэлов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1911 году получил титул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Хамбо-лама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т.е. главы Духовного Управления российских буддистов в Бурятии.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1927 году он ушел из обычной жизни, оставив перед этим очень конкретное завещание – через тридцать лет, т.е. в 1955 году должны были «проверить» его «сохранность», а спустя 75 лет должны были «окончательно» извлечь из могилы. Его волю исполнили в 2002 году.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err="1" smtClean="0"/>
              <a:t>Иволгинский</a:t>
            </a:r>
            <a:r>
              <a:rPr lang="ru-RU" sz="2200" dirty="0" smtClean="0"/>
              <a:t> дацан включает в себя буддийский монастырь, буддийский </a:t>
            </a:r>
            <a:r>
              <a:rPr lang="ru-RU" sz="2200" dirty="0" smtClean="0">
                <a:latin typeface="+mn-lt"/>
              </a:rPr>
              <a:t>Университет "Даши </a:t>
            </a:r>
            <a:r>
              <a:rPr lang="ru-RU" sz="2200" dirty="0" err="1" smtClean="0">
                <a:latin typeface="+mn-lt"/>
              </a:rPr>
              <a:t>Чойнхорлин</a:t>
            </a:r>
            <a:r>
              <a:rPr lang="ru-RU" sz="2200" dirty="0" smtClean="0">
                <a:latin typeface="+mn-lt"/>
              </a:rPr>
              <a:t>" им.Дамба </a:t>
            </a:r>
            <a:r>
              <a:rPr lang="ru-RU" sz="2200" dirty="0" err="1" smtClean="0">
                <a:latin typeface="+mn-lt"/>
              </a:rPr>
              <a:t>Даржа</a:t>
            </a:r>
            <a:r>
              <a:rPr lang="ru-RU" sz="2200" dirty="0" smtClean="0">
                <a:latin typeface="+mn-lt"/>
              </a:rPr>
              <a:t> </a:t>
            </a:r>
            <a:r>
              <a:rPr lang="ru-RU" sz="2200" dirty="0" err="1" smtClean="0">
                <a:latin typeface="+mn-lt"/>
              </a:rPr>
              <a:t>Заяева</a:t>
            </a:r>
            <a:r>
              <a:rPr lang="ru-RU" sz="2200" dirty="0" smtClean="0">
                <a:latin typeface="+mn-lt"/>
              </a:rPr>
              <a:t>, Дворец Двенадцатого </a:t>
            </a:r>
            <a:r>
              <a:rPr lang="ru-RU" sz="2200" dirty="0" err="1" smtClean="0">
                <a:latin typeface="+mn-lt"/>
              </a:rPr>
              <a:t>Пандито</a:t>
            </a:r>
            <a:r>
              <a:rPr lang="ru-RU" sz="2200" dirty="0" smtClean="0">
                <a:latin typeface="+mn-lt"/>
              </a:rPr>
              <a:t> </a:t>
            </a:r>
            <a:r>
              <a:rPr lang="ru-RU" sz="2200" dirty="0" err="1" smtClean="0">
                <a:latin typeface="+mn-lt"/>
              </a:rPr>
              <a:t>Хамбо</a:t>
            </a:r>
            <a:r>
              <a:rPr lang="ru-RU" sz="2200" dirty="0" smtClean="0">
                <a:latin typeface="+mn-lt"/>
              </a:rPr>
              <a:t> ламы Даши- </a:t>
            </a:r>
            <a:r>
              <a:rPr lang="ru-RU" sz="2200" dirty="0" err="1" smtClean="0">
                <a:latin typeface="+mn-lt"/>
              </a:rPr>
              <a:t>Доржо</a:t>
            </a:r>
            <a:r>
              <a:rPr lang="ru-RU" sz="2200" dirty="0" smtClean="0">
                <a:latin typeface="+mn-lt"/>
              </a:rPr>
              <a:t> </a:t>
            </a:r>
            <a:r>
              <a:rPr lang="ru-RU" sz="2200" dirty="0" err="1" smtClean="0">
                <a:latin typeface="+mn-lt"/>
              </a:rPr>
              <a:t>Итигэлова</a:t>
            </a:r>
            <a:r>
              <a:rPr lang="ru-RU" sz="2200" dirty="0" smtClean="0">
                <a:latin typeface="+mn-lt"/>
              </a:rPr>
              <a:t>, несколько Храмов, музей памятников...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i-main-pic" descr="Картинка 236 из 402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556792"/>
            <a:ext cx="6264696" cy="49685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7272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1991 году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Иволгинском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дацане был открыт негосударственный буддийский институт "Даши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Чойнхорлин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". Он и по сей день является единственным учебным учреждением подобного рода в России, деятельность которого направлена на углубленное изучение и преподавание буддийской философии в соответствии с программами монастырских школ дореволюционной Бурятии.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564904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Иволгинский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дацан - не музей, а действующий монастырь. Войдя в него, следует соблюдать несколько несложных правил. Некоторые из них привычны для русских людей, некоторые - совсем необычны. Внутри квадрата стен не курите, не сорите, и не сквернословьте. Женщинам желательно не входить в излишне коротких юбках, в храмах фотографировать нельзя, зато снаружи - сколько угодно. На этом привычные правила и заканчиваются.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Картинка 5 из 83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797152"/>
            <a:ext cx="5472608" cy="18097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6093296"/>
            <a:ext cx="2250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Бурятский</a:t>
            </a:r>
            <a:r>
              <a:rPr lang="ru-RU" dirty="0" smtClean="0"/>
              <a:t> </a:t>
            </a:r>
            <a:r>
              <a:rPr lang="ru-RU" b="1" dirty="0" smtClean="0"/>
              <a:t>орнамент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33710287">
            <a:hlinkClick r:id="rId2" tooltip="33710287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08720"/>
            <a:ext cx="7115608" cy="47437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77768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Внутри храмов надо снять головные уборы, снять с плеч сумки и рюкзаки, взять их в руки или оставить у входа. К изображениям Будды, различных святых, и тем более - нетленному телу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Хамбо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Ламы нельзя поворачиваться спиной или указывать на них пальцем. Находясь в храмах во время молитв, не следует скрещивать руки или ноги.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Сразу после входа в дацан следует совершить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Горос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символический круг по тропинке вокруг границы монастыря, с внутренней его стороны.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Горос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да и прочие перемещения вокруг чего либо, надо совершать только по часовой стрелке - как бы по кругу солнца. Войдя в ворота, поворачивайте налево, и идите вдоль стены пока не вернетесь обратно к воротам. На этом пути встретятся десятки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хурдэ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молитвенных мельниц (барабанов). На них нанесены иероглифы, а внутри находятся свитки с молитвами. Поворачивая барабан (обязательно по часовой стрелке), вы как бы читаете эти молитвы.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992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Иволгинский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дацан - удивительное и необычное место. Находясь среди его храмов-пагод, молитвенных мельниц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субурганов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 окружении степи с отрогами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Хамар-Дабана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горизонте, забываешь, что находишься в России. Кажется что вокруг Монголия, степной Китай или даже Тибет. Поездка сюда запомнится Вам навсегда!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Картинка 1 из 444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132856"/>
            <a:ext cx="5976664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Научное изучение тела ламы</a:t>
            </a:r>
            <a:endParaRPr lang="ru-RU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11560" y="1556792"/>
            <a:ext cx="810039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Феномен нетленного тела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Пандита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Хамбо-ламы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XII позволили изучить светским учёным.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разрешению высших буддистских властей Бурятии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предоставили примерно 2 мг образцов — это волосы, частицы кожи, срезы двух ногтей. Инфракрасная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спектрофотометрия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показала, что белковые фракции имеют прижизненные характеристики — для сравнения учёные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брали аналогичные образцы у  сотрудников.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трупного запаха ни при вскрытии саркофага, ни сейчас нет.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Виктор Звягин, зав. отд. идентификации личности Российского центра судмедэкспертизы</a:t>
            </a:r>
            <a:r>
              <a:rPr lang="ru-RU" sz="2000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кожи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Итигэлова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проведенный в 2004 году показал, что концентрация брома в теле ламы превышает норму в 40 раз.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95536" y="141020"/>
            <a:ext cx="781236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эксгумации обнаружилось, что саркофаг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Итигэлова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был заполнен солью, которая «местами нанесла вред его коже — высушила» (по словам доктора Звягина, до 1973 года соли в саркофаге не было). Этим, в частности, возможно объяснить феномен колебания веса тела (в пределах 100 г) в дни массовых посещений.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Высушеные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ткани или соль могут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сорбировать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пары воды, увеличивая вес тела в эти дни (несколько в году). После дней посещения избыточная влага испаряется с поверхности тела, напоминая пот. В первые несколько лет после открытия саркофага тело набирало вес до 2 кг ежегодно. За 6 лет вес увеличился на 5—10 кг и составил 41 кг.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января 2005 года все биомедицинские исследования тела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Итигэлова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были закрыты указом главы Буддийской традиционной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сангхи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России.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/>
              <a:t>Профессор РГГУ рассказала о результатах исследования нетленного тела буддийского ламы</a:t>
            </a:r>
            <a:br>
              <a:rPr lang="ru-RU" sz="3100" b="1" dirty="0" smtClean="0"/>
            </a:br>
            <a:endParaRPr lang="ru-RU" sz="3100" dirty="0"/>
          </a:p>
        </p:txBody>
      </p:sp>
      <p:pic>
        <p:nvPicPr>
          <p:cNvPr id="3" name="Рисунок 2" descr="http://www.fund-intent.ru/Image/View/979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15716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83768" y="1225689"/>
            <a:ext cx="61744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Москва. ИНТЕРФАКС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Сенсационные результаты исследований нетленного тела буддийского ламы были обнародованы  в Москве.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"Образцы, взятые через 75 лет после погребения, показали, что органика кожи, волос и ногтей этого умершего человека ничем не отличается от органики живого", - рассказала доктор исторических наук, профессор РГГУ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Галина Ершова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Речь идет о теле известного религиозного деятеля по имени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Даша-Доржо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Итигелов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который был главой российских буддистов с 1911 по 1927 год.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 кончиной он завещал достать свое тело из-под земли примерно через 30 лет. С тех пор эксгумация проводилась дважды: в 1955 и 1973 годах, и оба раза оказывалось, что тело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хамбо-ламы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подверглось тлению. То же самое обнаружилось и на третий раз, в 2002 году, после чего тело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Д.Итигелова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решили изучить медики.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02359"/>
            <a:ext cx="75608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"Его суставы сгибаются, мягкие ткани продавливаются как у живого человека, а после вскрытия короба, в котором 75 лет покоился лама, оттуда стало исходить благоухание", - сказала Г.Ершова.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ее словам, "это полностью противоречит представлениям о том, что должно быть с человеком после 75 лет погребения".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Г.Ершова также отметила, что ни одного подобного факта до сих пор не было не только в истории буддизма, но и в истории человечества вообще.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Тело покойного ламы вот уже два года является объектом поклонения буддистов Бурятии. Оно находится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Иволгинском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храме Улан-Удэ - главном буддийском храме России.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пресс-конференции был также показан фрагмент интервью нынешнего главы буддийской традиционной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сангхи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(общины) России Дамбы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Аюшеева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который отметил, что верующим буддистам этот феномен "дал еще больше веры,  у сомневающихся снял сомнения, а атеистов заставил задуматься".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827584" y="620688"/>
            <a:ext cx="759633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Сначала для ламы соорудили саркофаг из стеклопакета, затем решено было заказать на Красноярском заводе “Бирюса” два холодильника. Однако в розетку их включать не пришлось — нет надобности.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Итигэлова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защищать от времени не нужно. Стекло лишь предохраняет от пыли. Монахи говорят, что иногда оно запотевает изнутри. Переодевает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Итигэлова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Бимба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лама, он же ухаживает за телом, обтирая его полотенцем. Из Музея истории Бурятии вернули одежду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Хамбо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ламе. Новые халаты сшила швея из Верхней Иволги. Доктор Алексей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Ажеев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говорит, что чувствовал, как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Итигэлов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покатывался со смеху, когда они с коллегами измеряли его тело. (В дацане вообще не всегда понимаешь, о ком тебе сейчас говорят — о давно умершем ламе или о живом. О чьих эмоциях, чьем смехе, чьей живой реакции рассказывают.)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87025"/>
            <a:ext cx="76328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Бурятские последователи Будды 10 сентября извлекли из могилы кедровый короб, в котором монах был захоронен. Присутствующие, открыв саркофаг, были шокированы – точно также как и 75 лет назад достопочтенный монах сидел спокойно в позе лотоса. Не было и намека на неприятные запахи. Все детали лица сохранились – нос, уши, глаза, а кожа была абсолютно мягкой, словно у спящего живого человека. Вопреки необратимости физического распада и времени тело прекрасно сохранилось.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Итигэлов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сидит по-прежнему в позе лотоса – в той самой позе, в которой ушел из жизни. Ученые утверждают, что это первый в истории человечества феномен нетленности.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539552" y="476672"/>
            <a:ext cx="831641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декабре 2004 года в повторном обследовании участвовал завотделом идентификации личности Российского центра судмедэкспертизы Минздрава РФ Виктор Звягин. Кроме того, для экспертизы в Москве Звягину были переданы образцы волос, кожи, которая сама отшелушилась, и срез ногтя с ноги ламы. Из его комментариев: “Состояние тканей таково, что оно вполне соответствует прижизненной характеристике. Нам не известны случаи такой сохранности, это некая научная загадка… По многим параметрам тело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Хамбы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ламы производит впечатление тела живого человека… Для меня было большой неожиданностью, когда мы сделали инфракрасную спектроскопию образцов тканей и убедились, что их состав мало чем отличается от состава таких же тканей у живого человека… Никакие известные науке искусственные способы поддержания такого состояния тела вроде мумифицирования, бальзамирования и т.п. в этом случае не применялись. Нет следов вскрытия, извлечения головного мозга и внутренних органов, никаких уколов, разрезов и тому подобных воздействий мы не обнаружили”. Военные медики изучили ядро клетки ядерно-резонансным методом. Их вывод: клетка жива и ядро цело.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Справка «АиФ» о Даши - </a:t>
            </a:r>
            <a:r>
              <a:rPr lang="ru-RU" dirty="0" err="1" smtClean="0"/>
              <a:t>Доржо</a:t>
            </a:r>
            <a:r>
              <a:rPr lang="ru-RU" dirty="0" smtClean="0"/>
              <a:t> </a:t>
            </a:r>
            <a:r>
              <a:rPr lang="ru-RU" dirty="0" err="1" smtClean="0"/>
              <a:t>Итигэлове</a:t>
            </a:r>
            <a:endParaRPr lang="ru-RU" dirty="0"/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467544" y="1484784"/>
            <a:ext cx="802838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Настоятель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Иволгинского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дацана лама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Дагба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Очиров, напротив, выразил мнение, что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Итигэлов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достиг наивысшего состояния в буддизме 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пустотности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 словам хранителя Драгоценного тела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гелонг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ламы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Бимбы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Доржиева, аналогов феномена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Итигэлова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несмотря на поиск, пока не найдено.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мнению других лам,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Хамбо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Итигэлов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сохранил свое тело, предвидя смутные времена. Он оставил себе возможность в нужное время вернуться в мир для избавления людей от страданий. Ламы полагают, что уже сейчас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Итигэлов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принес всему живому колоссальную пользу. Помогая живым существам уйти от страданий и найти благое рождение, он тем самым способствует очищению общей кармы всего мира.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удда Итигэлов 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76672"/>
            <a:ext cx="4536503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Итигэлов</a:t>
            </a:r>
            <a:r>
              <a:rPr lang="ru-RU" dirty="0" smtClean="0"/>
              <a:t> и любовь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980728"/>
            <a:ext cx="77048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любви. И ученых. Профессор Борис Большаков, академик РАЕН, доктор технических наук,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завкафедрой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университета "Дубна", задался вопросом, как обеспечивается энергетический баланс тела, чем оно "питается" при дефиците света (постоянно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Итигэлов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находится на втором этаже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дугана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где нет искусственного освещения, а естественного явный недостаток)?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Профессор предположил, что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энергоподпитку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Итигэлов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получает через поток частот. Дело в том, что ламы дважды в день читают молитву, созвучную молитве любви. "Любое произнесенное слово - это вибрация, любая молитва - это поток частот". Опустим профессорские формулы, графики. Суть его гипотезы такова: для того чтобы наполнить тело любовью и гармонией и достичь состояния стоячей волны, нужно, чтобы частота работы мозга была равна одному герцу.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Итигэлова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предполагает Большаков, именно так, и эта частота равна частоте работы головного мозга младенца, находящегося в материнской утробе в возрасте 2-3 месяцев от момента зачатия. Последние исследования, к слову, показали, что когда человек читает или слышит молитву, то частота колебаний клеток мозга у него становится такой же, как у младенца.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573325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дни встреч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Итигэлова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народом он покрывается потом и прибавляет в весе на 100 граммов. Это любовь.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Приключения души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12776"/>
            <a:ext cx="734481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Далай-лама сказал, что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Итигэлов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ещё не достиг состояния Будды, но движется к этому.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Богдо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Геген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IX считает, что лама уже вышел за пределы сансары, прекратив перерождения. Тем временем люди, которые наблюдают ламу на протяжении этих лет, отмечают, что у него подросли и потемнели волосы и несколько изменился цвет кожи - в некоторых местах она побурела, где-то стала золотистой. На мой вопрос, прецедент ли это для буддизма,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Ганжур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лама ответил отрицательно. О попытках сохранения тел учителей известно со Средних веков. Решив уйти из этой жизни, они могут погружаться в состояние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самадхи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очищать тело так, что после смерти оно сохраняется.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 smtClean="0"/>
              <a:t>Отзывы об </a:t>
            </a:r>
            <a:r>
              <a:rPr lang="ru-RU" b="1" dirty="0" err="1" smtClean="0"/>
              <a:t>Итигэлове</a:t>
            </a:r>
            <a:endParaRPr lang="ru-RU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83568" y="836712"/>
            <a:ext cx="7956376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Святейшество Далай-лама XIV: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«Многие буддийские монахи познают смерть, реально умирая во время медитации и таким образом освобождаясь от земного существования. Они могут медитировать десятки лет (и их тела не разлагаются). Пример тому — медитирующий лама в Бурятии, тело которого нетленно вот уже 81 год…»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Бимба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Доржиевич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Цибиков, 1910 г.р., канд. исторических наук: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помню, как летом 1916 года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Итигэлэй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Хамбо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выступал с проповедью перед народом. Проводилось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гашай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в местности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Боро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Губэй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Около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субургана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был устроен брезентовый навес и народ сидел вокруг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Хамбы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Он сидел высоко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олбоках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Родители взяли меня с собой и мне запомнилось, как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Итигэлэй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Хамбо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говорил, обращаясь к женщинам: Вы все ходите в шелковых платках, а на ваших божницах лежат ткани гораздо хуже.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(Б. Д. </a:t>
            </a:r>
            <a:r>
              <a:rPr kumimoji="0" lang="ru-RU" sz="2000" b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Цыбиков</a:t>
            </a:r>
            <a:r>
              <a:rPr kumimoji="0" lang="ru-RU" sz="20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сегодня единственный человек, видевший </a:t>
            </a:r>
            <a:r>
              <a:rPr kumimoji="0" lang="ru-RU" sz="2000" b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Д-Д.Итигэлова</a:t>
            </a:r>
            <a:r>
              <a:rPr kumimoji="0" lang="ru-RU" sz="20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1927 года. Он был приглашен Буддийской Традиционной </a:t>
            </a:r>
            <a:r>
              <a:rPr kumimoji="0" lang="ru-RU" sz="2000" b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Сангхой</a:t>
            </a:r>
            <a:r>
              <a:rPr kumimoji="0" lang="ru-RU" sz="20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России для официального опознавания).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ДОСТИГНУТЫ ПЕРВЫЕ РЕЗУЛЬТАТЫ ДЕШИФРОВКИ ПОСЛАНИЯ ИТИГЭЛОВА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78488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Достигнуты первые результаты в работе над дешифровкой послания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Пандито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Хамбо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Ламы Даши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Доржо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Итигэлова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Об этом на международной конференции «Феномен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Пандито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Хамбо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Ламы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Итигэлова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сообщил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ширээтэ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(настоятель)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Балдан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лама Базаров.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его словам, дешифровка началась сразу после того, как была найдена книга. «Работа затрудняется тем, что текст написан иносказательно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старомонгольском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языке с вкраплениями тибетского и санскрита», - отметил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Балдан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лама.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 не менее, за два года удалось расшифровать небольшую часть послания - в нем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Пандито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Хамбо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лама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Итигэлов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предсказывает события 20-30-х годов. Но при этом, как отмечают буддийские философы, работающие над рукописью, шифр послания до конца не ясен. Само же послание многослойно – «одно слово в нем можно трактовать по-разному», - подчеркнул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Балдан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лама Базаров.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12845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Сообщение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ширээтэ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Кяхтинского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дацана вызвало у собравшихся на конференции светских ученых множество вопросов. «Сейчас трудно что-то говорить о значении послания, насколько оно интересно, настолько же и непонятно. Тем не менее, оно есть и работу над его дешифровкой надо продолжать», - отметил профессор Новосибирского института психотерапии Александр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Завьялов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«Это просто какой-то бурятский Нострадамус. И если удастся расшифровать послание целиком, думаю, это будет величайшим знанием для всех нас», - подчеркнула старший научный сотрудник Российского государственного гуманитарного института Татьяна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Стрижова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 память о </a:t>
            </a:r>
            <a:r>
              <a:rPr lang="ru-RU" b="1" dirty="0" err="1" smtClean="0"/>
              <a:t>Даши-Доржо</a:t>
            </a:r>
            <a:r>
              <a:rPr lang="ru-RU" b="1" dirty="0" smtClean="0"/>
              <a:t> </a:t>
            </a:r>
            <a:r>
              <a:rPr lang="ru-RU" b="1" dirty="0" err="1" smtClean="0"/>
              <a:t>Итигэлове</a:t>
            </a:r>
            <a:endParaRPr lang="ru-RU" dirty="0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23528" y="1268760"/>
            <a:ext cx="7884368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Внучатая племянница ламы,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Янжима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Васильева,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2002 году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создала информационный центр «Вместе 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Итигэловым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а 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2004-м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Институт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Итигэлова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2005 году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Итигэлове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был снят короткометражный документальный фильм.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573016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Летом 2010 года планируется выход большого документального фильма 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хамбо-ламе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3" name="Picture 3" descr="Картинка 1 из 83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140968"/>
            <a:ext cx="3460334" cy="35219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79912" y="6093296"/>
            <a:ext cx="2307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Бурятский</a:t>
            </a:r>
            <a:r>
              <a:rPr lang="ru-RU" dirty="0" smtClean="0"/>
              <a:t> </a:t>
            </a:r>
            <a:r>
              <a:rPr lang="ru-RU" b="1" dirty="0" smtClean="0"/>
              <a:t>орнамент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Монголия признала </a:t>
            </a:r>
            <a:r>
              <a:rPr lang="ru-RU" sz="3600" dirty="0" err="1" smtClean="0"/>
              <a:t>Итигэлова</a:t>
            </a:r>
            <a:r>
              <a:rPr lang="ru-RU" sz="3600" dirty="0" smtClean="0"/>
              <a:t> живым официально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340768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19.09.2011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Иволгинском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дацане произошло сенсационное событие, событие, не укладывающееся в рамки обыденного сознания. Глава иностранного правительства наградил орденом человека, ушедшего из этой жизни 84 года назад.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14 сентября премьер-министр Монголии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Сухбатарын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Батболд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вручил орден Драгоценного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Очира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1-й степени Нетленному Телу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Хамбо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ламы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Даша-Доржо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Итигэлова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Глава монгольского правительства лично прикрепил орден к груди ламы. Согласно общепринятой в мире практике, государственные награды вручаются живым людям. А если они пали смертью храбрых в бою, то они награждаются посмертно. Вручение ордена Драгоценного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Очира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ламе, ушедшему из этой жизни еще в начале прошлого века, является уникальным случаем. Впрочем, вся история второго пришествия миру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Хамбо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ламы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Итигэлова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является таинственной, загадочной и до сих пор неподвластной осмыслению современной науки.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 Хамбо лама Даши-Доржо Итигэлов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92696"/>
            <a:ext cx="6480720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амбо лама Дамба Аюшеев дарит подарок премьер-министру Монголи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7"/>
            <a:ext cx="4248472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Премьер-министр Монголии Сухбатарын Батболд готовится вручить орден Хамбо ламе Итигэлову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01008"/>
            <a:ext cx="4608512" cy="30963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932040" y="404664"/>
            <a:ext cx="360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Хамбо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лама Дамба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Аюшеев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дарит подарок премьер-министру Монголии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869160"/>
            <a:ext cx="3888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Премьер-министр Монголии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Сухбатарын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Батболд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готовится вручить орден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Хамбо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ламе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Итигэлову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9208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Нетленное тело ламы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Итигилова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стало одной из святынь буддизма. В конце 2008 года для хранения святыни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Иволгинском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дацане был возведен специальный дворец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Этигил-дуган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Доступ в него верующих открывается только во время больших буддийских праздников.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420888"/>
            <a:ext cx="763284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время посещения дворца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Хамбо-ламы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Итигэлова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каждый может убедиться, что тело этого человека выглядит как живое. Ученые до сих пор не в состоянии объяснить этот феномен. Говорят, нетленное тело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Хамбо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Ламы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Итигэлова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обладает даром исцеления.</a:t>
            </a:r>
          </a:p>
          <a:p>
            <a:r>
              <a:rPr lang="ru-RU" dirty="0" smtClean="0">
                <a:hlinkClick r:id="rId2" action="ppaction://hlinkfile"/>
              </a:rPr>
              <a:t/>
            </a:r>
            <a:br>
              <a:rPr lang="ru-RU" dirty="0" smtClean="0">
                <a:hlinkClick r:id="rId2" action="ppaction://hlinkfile"/>
              </a:rPr>
            </a:br>
            <a:endParaRPr lang="ru-RU" dirty="0"/>
          </a:p>
        </p:txBody>
      </p:sp>
      <p:pic>
        <p:nvPicPr>
          <p:cNvPr id="53250" name="Picture 2" descr="Картинка 14 из 83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861048"/>
            <a:ext cx="5076825" cy="239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Дни поклонения нетленному телу</a:t>
            </a:r>
            <a:endParaRPr lang="ru-RU" dirty="0"/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467544" y="1446892"/>
            <a:ext cx="774035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ДНИ ПОКЛОНЕНИЯ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Эрдэни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Мунхэ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Бэе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Пандито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Хамбо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Ламе Даши 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Доржо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Итигэлову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в 2012 году: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2012г.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21 февраля; 31 марта; 6 мая; 4 июня; 23 июля;19 сентября; 6 ноября; 8 декабря.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2013 г. - 10 февраля.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Главный хранитель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Иволгинского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дацана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Бимба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лама Доржиев сообщил,  что за пять лет с момента возвращения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пандито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хамбо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ламы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Итигэлова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дацане побывало свыше 1, 250 млн. человек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1333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празднике, посвящённом памяти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1333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Хамбо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1333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ламы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1333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Итигэлова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1333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проходят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13335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1333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 игры мужей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13335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1333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это национальная борьба, национальный лук и национальные скачки. Народу всегда очень много, что говорит о невероятной популярности этого праздника у бурят.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User\Desktop\ba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679450"/>
            <a:ext cx="8255000" cy="549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61 из 4446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48680"/>
            <a:ext cx="7056783" cy="53285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User\Desktop\bar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255000" cy="5499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User\Desktop\bar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679450"/>
            <a:ext cx="8255000" cy="54991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Д.А. Медведев посетил дворец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Пандито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Хамбо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ламы XII Даши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Доржо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Итигэлова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-main-pic" descr="Картинка 69 из 402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00808"/>
            <a:ext cx="6264695" cy="442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>Краткий словарь специальных терминов и понятий использованных в презентации: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305342"/>
            <a:ext cx="79928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Дацан - буддийский монастырь.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Габжа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гэбши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Лама – ученые степени лам-философов.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Пандито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Хамбо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Лама – руководитель буддийского духовенства в России.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Хуварак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учащийся в буддийском дацане.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Гэсхы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Лама – ответственный руководитель в буддийском дацане по процедуре и дисциплине.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Чойра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буддийская философия.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Эмчи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Лама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врачебной практики.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Цогчен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дуган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главный храм буддийского монастыря.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Ширээтэ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руководитель буддийского монастыря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Презентация выполнена в голубом цвете. Что означает этот цвет у бурят?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052736"/>
            <a:ext cx="81369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бурят и монголов использование различных цветов, цветных красок носило осмысленный, канонизированный характер.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СИНИЙ, (ГОЛУБОЙ)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 ассоциируется с небом и водной синью.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народной символике - голубой цвет обозначает одного из двух главных высших сил - Вечного синего неба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Хухэ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мунхэ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тэнгри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мифологии бурят небо - символ мужского начала. Вместе с женским божеством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улгэн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Дэлхэй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Эхэ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(необъятная Мать-3емля) они являлись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первопредками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всех живых существ во Вселенной. Основные бурятские племена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хоринцы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эхириты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хонгодоры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видели в синем цвете ту первооснову, которая опосредованно, через небесных быка, лебедь и рыбу, дала им жизнь.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Синим цветом отмечается мужская западная половина юрты, где хранились боевые доспехи и охотничье оружие, предметы упряжи, конская сбруя.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Будучи цветом неба и воды, он символизирует вечность, бесконечность не только в мировоззрении бурят, монголов, но и других народов.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содержит в себе определенное противоречие, одновременно возбуждая и успокаивая, вызывая ощущение холода и напоминая о прохладе.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Синий может также символизировать доброту, верность, постоянство, расположение, а в языке геральдики обозначает целомудрие, честность, верность.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764704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Феноменальное явление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Хамбо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Ламы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Итигэлова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2002 году вызвало в мировом сообществе необычайный интерес. 10 сентября этого года на поверхность земли было поднято тело XII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Пандито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Хамбо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Ламы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Даши-Доржо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Итигэлова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главы буддистов Восточной Сибири, который был похоронен 15 июня 1927 года. Комиссия судмедэкспертов сделала осмотр и составила заключение, где говорилось, что никакая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бальзамация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консервация тела не производилось. Как тело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Хамбо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Ламы сохранилось в таком состоянии – осталось загадкой.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Бурятский орнамент</a:t>
            </a:r>
            <a:endParaRPr lang="ru-RU" dirty="0"/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971600" y="1196752"/>
            <a:ext cx="709228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Бурятские орнаменты один из самых узнаваемых символов национальной культуры.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Издавна буряты, как и другие народы, любили украшать все, что их окружало,  орнаментами.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Старые бурятские мастера, сравнивая создание орнамента с трудом ученого, говорили своим ученикам: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ученый творит, нанизывая в строку буквы, то для нас, погруженных в мир красок и цветов, имеющих, как и каждый завиток орнамента, свой смысл, цвет, то орнаменты - те же буквы, которыми мы выражаем свои мысли, свое отношение к предмету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Бурятские орнаменты - это древние магические узоры, которые изображались на предметах быта, одежде, ювелирных изделиях, архитектурных сооружениях с целью защиты, оберега и украшения, в них также заключалась информация. Орнаменты соответствуют форме предмета, тесно связаны с бытом народа, с его обрядами и обычаями. Все орнаменты разделяются на пять групп: геометрические, зооморфные, растительные, природные, культовые. Каждый орнамент имеет свое значение.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Источники иллюстраций</a:t>
            </a:r>
            <a:endParaRPr lang="ru-RU" sz="3600" dirty="0"/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467544" y="1844824"/>
            <a:ext cx="774035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http://images.yandex.ru/yandsearch?text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://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www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.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vkontakte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www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.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ufa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.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trud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.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ru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/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foto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/17951/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comment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/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http://www.liveroads.ru/index.php?id=geoobj&amp;id_geo=datsan_ivolg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http://www.religio.ru/lecsicon/09/247.html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http://baikal-media.com/news/sport/?PAGEN_2=2&amp;PAGEN_1=19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http://www.photosight.ru/photos/2205069/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http://www.cx.irkutsk.ru/besed/master/masters.htm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http://buryatia.asia/buryatskij-ornament/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http://buryatia.asia/buryatskij-ornament/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http://www.cx.irkutsk.ru/besed/master/masters.htm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http://archit2.narod.ru/2008_12_15_archive.html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http://fotki.yandex.ru/users/logograd/viewed/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http://baikalv.com/?attachment_id=238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http://baltatarova.ru/141-tri-igry-muzhej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Источники текстовой информации</a:t>
            </a:r>
            <a:endParaRPr lang="ru-RU" sz="3600" dirty="0"/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683568" y="1268760"/>
            <a:ext cx="752432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http://ru.wikipedia.orgИтигэлов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http://etegelov.ru/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http://www.buryatia.org/modules.php?name=Forums&amp;file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http://olanmi1.narod.ru/selenga/itigelov.htm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://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zauda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content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view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/990/30/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://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www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glubinnaya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info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science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lama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lama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htm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http://www.bestpeopleofrussia.ru/persona/1297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http://www.fund-intent.ru/Document/Show/4453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http://www.ctv.by/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http://kp.ru/daily/24148/364980/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http://copypast.ru/2008/09/09/budda_itigjelov.html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http://tainy.net/31777-tajna-velikogo-lamy.html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http://www.geocaching.su/?pn=101&amp;cid=5206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http://www.newsru.com/religy/16may2011/vesak.html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http://ss4u.forum2x2.ru/t423-topic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http://vt-inform.ru/vti/138/36475.php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http://baltatarova.ru/141-tri-igry-muzhej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http://www.profistart.ru/ps/blog/12267.html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71600" y="620688"/>
            <a:ext cx="741682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явление широко обсуждалось в прессе, был создан фильм, собрано много материала о жизни и деятельности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Итигэлова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проводились круглые столы, конференции, но ясного объяснения этого феномена пока мы не услышали. Современная наука не в состоянии объяснить природу этого феномена. Ныне живущие ламы высказали мнение, что благодаря духовной практике и медитации он сумел сохранить тело, чтобы продемонстрировать силу учения Будды.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Картинка 13 из 83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365104"/>
            <a:ext cx="6984776" cy="9620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5445224"/>
            <a:ext cx="3245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</a:t>
            </a:r>
            <a:r>
              <a:rPr lang="ru-RU" dirty="0" err="1" smtClean="0"/>
              <a:t>онголо-</a:t>
            </a:r>
            <a:r>
              <a:rPr lang="ru-RU" b="1" dirty="0" err="1" smtClean="0"/>
              <a:t>бурятский</a:t>
            </a:r>
            <a:r>
              <a:rPr lang="ru-RU" dirty="0" smtClean="0"/>
              <a:t> </a:t>
            </a:r>
            <a:r>
              <a:rPr lang="ru-RU" b="1" dirty="0" smtClean="0"/>
              <a:t>орнамент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же он, </a:t>
            </a:r>
            <a:r>
              <a:rPr lang="ru-RU" dirty="0" err="1" smtClean="0"/>
              <a:t>Даши-Доржо</a:t>
            </a:r>
            <a:r>
              <a:rPr lang="ru-RU" dirty="0" smtClean="0"/>
              <a:t> </a:t>
            </a:r>
            <a:r>
              <a:rPr lang="ru-RU" dirty="0" err="1" smtClean="0"/>
              <a:t>Итигэлов</a:t>
            </a:r>
            <a:r>
              <a:rPr lang="ru-RU" dirty="0" smtClean="0"/>
              <a:t>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XII Пандито Хамбо Лама Итигэло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980728"/>
            <a:ext cx="3816423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59632" y="6021288"/>
            <a:ext cx="55446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XII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Пандито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Хамбо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Лама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Итигэлов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Санкт-Петербург, 1913 год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Происхождение, детство и юность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03648" y="1052736"/>
            <a:ext cx="676875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Даши-Доржо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Итигэлов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Пандито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Хамбо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2000" b="0" i="0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лама 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XII (то есть глава буддистов Бурятии). Он был признан перерождением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Дамба-Доржо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Заяева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первого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Пандита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Хамбо-ламы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Даши-Доржо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Итигэлов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родился в 1852 году в местности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Улзы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Добо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(сейчас это территория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Оронгойской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сельской администрации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Иволгинского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Республики Бурятия).</a:t>
            </a:r>
            <a:b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Рано лишившись родителей, оказался в местности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Ошор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Булак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где около пяти лет пас овец у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Ринчина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Надмит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Батобазаровых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детства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Даши-Доржо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Итигэлов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отличался целеустремленным и независимым характером.</a:t>
            </a:r>
            <a:b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15 лет тайком добрался до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Анинского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дацана (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Хоринский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 Бурятии), что в трёхстах километрах от его родных мест.</a:t>
            </a:r>
            <a:b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Итигэлов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учился в этом дацане 23 года.</a:t>
            </a:r>
            <a:endParaRPr kumimoji="0" lang="ru-RU" sz="2000" b="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Начало образования</a:t>
            </a:r>
            <a:endParaRPr lang="ru-RU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971600" y="1412776"/>
            <a:ext cx="705678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те времена (со второй половины 1880-х гг.) население Иркутского и Приамурского генерал-губернаторств привлекалось к всеобщей воинской повинности ограниченно. Но, поскольку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Даши-Доржо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Итигэлов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был выходцем из казачьего сословия, он должен был нести воинскую повинность. Поэтому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Хойто-ламахай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попросил жителей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Ойбонта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вносить за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Итигэлова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государственную казну плату за освобождение от военной службы. Люди вносили эту плату более полутора десятков лет,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Итигэлов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смог продолжать свое образование.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Постигая учение Будды, он успешно защитил звание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гэбши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затем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габжи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прославился учёностью. В последующие годы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Даши-Доржо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Итигэлов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совершенствовал полученные знания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Цугольском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Тамчинском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дацанах, получая фундаментальные знания по тибетской медицине.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1898 году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Даши-Доржо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вернулся на родину,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Янгажинский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дацан, где был зачислен в штатные ламы и начал преподавать буддийскую философию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чойра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хуваракам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одновременно исполняя обязанности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гэсхы-ламы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Согшон-дугана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3486</Words>
  <Application>Microsoft Office PowerPoint</Application>
  <PresentationFormat>Экран (4:3)</PresentationFormat>
  <Paragraphs>158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Кто же он, Даши-Доржо Итигэлов? </vt:lpstr>
      <vt:lpstr>Происхождение, детство и юность </vt:lpstr>
      <vt:lpstr>Начало образования</vt:lpstr>
      <vt:lpstr> Русско-японская война и  Первая мировая война </vt:lpstr>
      <vt:lpstr> Хамбо-лама Даша-Доржо Итигэлов  (на фото - в центре) был главой российских буддистов с 1911 по 1927 год </vt:lpstr>
      <vt:lpstr>Слайд 12</vt:lpstr>
      <vt:lpstr>Слайд 13</vt:lpstr>
      <vt:lpstr>Литературное творчество</vt:lpstr>
      <vt:lpstr>Последние дни </vt:lpstr>
      <vt:lpstr>Слайд 16</vt:lpstr>
      <vt:lpstr>Обретение нетленного тела</vt:lpstr>
      <vt:lpstr>Иволгинский дацан</vt:lpstr>
      <vt:lpstr>Слайд 19</vt:lpstr>
      <vt:lpstr>  Иволгинский дацан включает в себя буддийский монастырь, буддийский Университет "Даши Чойнхорлин" им.Дамба Даржа Заяева, Дворец Двенадцатого Пандито Хамбо ламы Даши- Доржо Итигэлова, несколько Храмов, музей памятников...  </vt:lpstr>
      <vt:lpstr>Слайд 21</vt:lpstr>
      <vt:lpstr>Слайд 22</vt:lpstr>
      <vt:lpstr>Слайд 23</vt:lpstr>
      <vt:lpstr>Слайд 24</vt:lpstr>
      <vt:lpstr>Научное изучение тела ламы</vt:lpstr>
      <vt:lpstr>Слайд 26</vt:lpstr>
      <vt:lpstr> Профессор РГГУ рассказала о результатах исследования нетленного тела буддийского ламы </vt:lpstr>
      <vt:lpstr>Слайд 28</vt:lpstr>
      <vt:lpstr>Слайд 29</vt:lpstr>
      <vt:lpstr>Слайд 30</vt:lpstr>
      <vt:lpstr>Справка «АиФ» о Даши - Доржо Итигэлове</vt:lpstr>
      <vt:lpstr>Слайд 32</vt:lpstr>
      <vt:lpstr>Итигэлов и любовь </vt:lpstr>
      <vt:lpstr>Приключения души</vt:lpstr>
      <vt:lpstr>Отзывы об Итигэлове</vt:lpstr>
      <vt:lpstr>ДОСТИГНУТЫ ПЕРВЫЕ РЕЗУЛЬТАТЫ ДЕШИФРОВКИ ПОСЛАНИЯ ИТИГЭЛОВА </vt:lpstr>
      <vt:lpstr>Слайд 37</vt:lpstr>
      <vt:lpstr>В память о Даши-Доржо Итигэлове</vt:lpstr>
      <vt:lpstr>Монголия признала Итигэлова живым официально </vt:lpstr>
      <vt:lpstr>Слайд 40</vt:lpstr>
      <vt:lpstr>Слайд 41</vt:lpstr>
      <vt:lpstr>Дни поклонения нетленному телу</vt:lpstr>
      <vt:lpstr>Слайд 43</vt:lpstr>
      <vt:lpstr>Слайд 44</vt:lpstr>
      <vt:lpstr>Слайд 45</vt:lpstr>
      <vt:lpstr>Слайд 46</vt:lpstr>
      <vt:lpstr> Д.А. Медведев посетил дворец Пандито Хамбо ламы XII Даши Доржо Итигэлова</vt:lpstr>
      <vt:lpstr>Краткий словарь специальных терминов и понятий использованных в презентации: </vt:lpstr>
      <vt:lpstr>Презентация выполнена в голубом цвете. Что означает этот цвет у бурят? </vt:lpstr>
      <vt:lpstr>Бурятский орнамент</vt:lpstr>
      <vt:lpstr>Источники иллюстраций</vt:lpstr>
      <vt:lpstr>Источники текстовой информации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39</cp:revision>
  <dcterms:created xsi:type="dcterms:W3CDTF">2012-06-17T08:48:18Z</dcterms:created>
  <dcterms:modified xsi:type="dcterms:W3CDTF">2012-07-04T00:13:35Z</dcterms:modified>
</cp:coreProperties>
</file>