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32221-0402-4C9F-B9FB-A76F46C700B6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6CF12-E90A-4BE3-81FE-D99870ACD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830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6CF12-E90A-4BE3-81FE-D99870ACD8E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14AC-EA91-4AB5-9B5E-9CB55FAAB349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489F-1560-4226-829F-74BE023A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14AC-EA91-4AB5-9B5E-9CB55FAAB349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489F-1560-4226-829F-74BE023A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14AC-EA91-4AB5-9B5E-9CB55FAAB349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489F-1560-4226-829F-74BE023A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14AC-EA91-4AB5-9B5E-9CB55FAAB349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489F-1560-4226-829F-74BE023A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14AC-EA91-4AB5-9B5E-9CB55FAAB349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489F-1560-4226-829F-74BE023A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14AC-EA91-4AB5-9B5E-9CB55FAAB349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489F-1560-4226-829F-74BE023A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14AC-EA91-4AB5-9B5E-9CB55FAAB349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489F-1560-4226-829F-74BE023A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14AC-EA91-4AB5-9B5E-9CB55FAAB349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489F-1560-4226-829F-74BE023A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14AC-EA91-4AB5-9B5E-9CB55FAAB349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489F-1560-4226-829F-74BE023A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14AC-EA91-4AB5-9B5E-9CB55FAAB349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489F-1560-4226-829F-74BE023A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14AC-EA91-4AB5-9B5E-9CB55FAAB349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489F-1560-4226-829F-74BE023A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B14AC-EA91-4AB5-9B5E-9CB55FAAB349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5489F-1560-4226-829F-74BE023A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58.radikal.ru/i159/1009/f9/0b6dad169523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topwar.ru/uploads/posts/2010-09/thumbs/1283913383_brdn036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os1.i.ua/3/1/6649490_3c941563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ersonalguide.ru/cache/images/upload/2009/12/10/97814d9da40e24e7b924678dba50a9d0_1024_0.j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g.rg.ru/img/content/19/77/39/K_Fopmennyy_raznoboy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4509120"/>
            <a:ext cx="24320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(Часть 2)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9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а 79 из 369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6552728" cy="28083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rgbClr val="FFC000"/>
                </a:solidFill>
              </a:rPr>
              <a:t>Казаки селились по Кубани,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FFC000"/>
                </a:solidFill>
              </a:rPr>
              <a:t>Тяжело давался каждый день.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FFC000"/>
                </a:solidFill>
              </a:rPr>
              <a:t>Сорок мест они ведь основали,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FFC000"/>
                </a:solidFill>
              </a:rPr>
              <a:t>А называлось каждое...</a:t>
            </a:r>
          </a:p>
          <a:p>
            <a:pPr algn="r">
              <a:buNone/>
            </a:pPr>
            <a:r>
              <a:rPr lang="ru-RU" sz="3800" b="1" smtClean="0">
                <a:solidFill>
                  <a:srgbClr val="FFC000"/>
                </a:solidFill>
              </a:rPr>
              <a:t> курень.</a:t>
            </a:r>
            <a:endParaRPr lang="ru-RU" sz="3800" b="1" dirty="0" smtClean="0">
              <a:solidFill>
                <a:srgbClr val="FFC000"/>
              </a:solidFill>
            </a:endParaRPr>
          </a:p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9224" y="3645024"/>
            <a:ext cx="698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Столица родного края !</a:t>
            </a:r>
          </a:p>
          <a:p>
            <a:r>
              <a:rPr lang="ru-RU" sz="3200" b="1" dirty="0" smtClean="0">
                <a:solidFill>
                  <a:srgbClr val="FFC000"/>
                </a:solidFill>
              </a:rPr>
              <a:t>В твоём дыханье - силы жар.</a:t>
            </a:r>
          </a:p>
          <a:p>
            <a:r>
              <a:rPr lang="ru-RU" sz="3200" b="1" dirty="0" smtClean="0">
                <a:solidFill>
                  <a:srgbClr val="FFC000"/>
                </a:solidFill>
              </a:rPr>
              <a:t>Величествен стоишь в лучистом мае,</a:t>
            </a:r>
          </a:p>
          <a:p>
            <a:r>
              <a:rPr lang="ru-RU" sz="3200" b="1" dirty="0" smtClean="0">
                <a:solidFill>
                  <a:srgbClr val="FFC000"/>
                </a:solidFill>
              </a:rPr>
              <a:t>Названье первое твоё -... </a:t>
            </a:r>
          </a:p>
          <a:p>
            <a:pPr algn="r"/>
            <a:r>
              <a:rPr lang="ru-RU" sz="3200" b="1" dirty="0" err="1" smtClean="0">
                <a:solidFill>
                  <a:srgbClr val="FFC000"/>
                </a:solidFill>
              </a:rPr>
              <a:t>Екатеринодар</a:t>
            </a:r>
            <a:r>
              <a:rPr lang="ru-RU" sz="3200" b="1" dirty="0" smtClean="0">
                <a:solidFill>
                  <a:srgbClr val="FFC000"/>
                </a:solidFill>
              </a:rPr>
              <a:t>.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артинки\цветы\b1e0a932798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8852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1720" y="836712"/>
            <a:ext cx="5112568" cy="4524315"/>
          </a:xfrm>
          <a:prstGeom prst="rect">
            <a:avLst/>
          </a:prstGeom>
          <a:blipFill dpi="0" rotWithShape="1">
            <a:blip r:embed="rId3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Край наш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Кубанский</a:t>
            </a: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,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Прославленный край,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Крылья всё шире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В труде расправляй.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С Родиной вместе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Дорогою чести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Ты к цели победной шагай!</a:t>
            </a:r>
          </a:p>
          <a:p>
            <a:pPr algn="ctr"/>
            <a:endParaRPr lang="ru-RU" sz="3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71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Картинка 45 из 15681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61"/>
            <a:ext cx="9144000" cy="7006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Как называется стихотворение и кто его автор?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2492896"/>
            <a:ext cx="6408712" cy="38884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FFFF00"/>
                </a:solidFill>
              </a:rPr>
              <a:t>Скажи-ка</a:t>
            </a:r>
            <a:r>
              <a:rPr lang="ru-RU" b="1" dirty="0">
                <a:solidFill>
                  <a:srgbClr val="FFFF00"/>
                </a:solidFill>
              </a:rPr>
              <a:t>, дядя, ведь не даром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Москва спаленная пожаром,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Французу отдана?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Ведь были ж схватки боевые,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Да говорят еще какие!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Недаром помнит вся Россия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Про день Бородина!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photo.sibnet.ru/upload/imggreat/1277123798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i="1" dirty="0"/>
              <a:t>Подвиг </a:t>
            </a:r>
            <a:r>
              <a:rPr lang="ru-RU" i="1" dirty="0" err="1"/>
              <a:t>хорунжия</a:t>
            </a:r>
            <a:r>
              <a:rPr lang="ru-RU" i="1" dirty="0"/>
              <a:t> Алексея </a:t>
            </a:r>
            <a:r>
              <a:rPr lang="ru-RU" i="1" dirty="0" err="1"/>
              <a:t>Безкровного</a:t>
            </a:r>
            <a:endParaRPr lang="ru-RU" dirty="0"/>
          </a:p>
        </p:txBody>
      </p:sp>
      <p:pic>
        <p:nvPicPr>
          <p:cNvPr id="4" name="Рисунок 3" descr="http://festival.1september.ru/articles/534957/img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296872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076056" y="5445224"/>
            <a:ext cx="3672408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памятник,возведенный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г.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Анапе А.Д.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Безкровному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293096"/>
            <a:ext cx="4608512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/>
              <a:t>М.И. Кутузов :</a:t>
            </a:r>
            <a:r>
              <a:rPr lang="ru-RU" sz="3200" dirty="0" smtClean="0"/>
              <a:t> </a:t>
            </a:r>
          </a:p>
          <a:p>
            <a:pPr algn="ctr"/>
            <a:r>
              <a:rPr lang="ru-RU" sz="3200" dirty="0" smtClean="0"/>
              <a:t>«Это </a:t>
            </a:r>
            <a:r>
              <a:rPr lang="ru-RU" sz="3200" dirty="0"/>
              <a:t>казак без ошибок»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445224"/>
            <a:ext cx="453650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Одно из пограничных </a:t>
            </a:r>
            <a:r>
              <a:rPr lang="ru-RU" sz="2400" dirty="0"/>
              <a:t>укреплений </a:t>
            </a:r>
            <a:r>
              <a:rPr lang="ru-RU" sz="2400" dirty="0" smtClean="0"/>
              <a:t>на Кубани назвали </a:t>
            </a:r>
            <a:r>
              <a:rPr lang="ru-RU" sz="2400" dirty="0"/>
              <a:t>в его честь </a:t>
            </a:r>
            <a:r>
              <a:rPr lang="ru-RU" sz="2400" i="1" dirty="0"/>
              <a:t>Алексеевским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51520" y="1556792"/>
            <a:ext cx="4824536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самый разгар Бородинского сражения А. Бескровный с двумя взводами черноморцев захватил французскую батарею, взял в плен кавалерийского полковника, артиллерийского офицера и десять рядовых французов.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Картинка 30 из 15596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373046" cy="590465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95328" y="2105472"/>
            <a:ext cx="6048672" cy="4752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«</a:t>
            </a:r>
            <a:r>
              <a:rPr lang="ru-RU" i="1" dirty="0"/>
              <a:t>Казаки — это самые лучшие легкие войска среди всех существующих. </a:t>
            </a:r>
          </a:p>
          <a:p>
            <a:pPr>
              <a:buNone/>
            </a:pPr>
            <a:r>
              <a:rPr lang="ru-RU" i="1" dirty="0" smtClean="0"/>
              <a:t>	Если </a:t>
            </a:r>
            <a:r>
              <a:rPr lang="ru-RU" i="1" dirty="0"/>
              <a:t>бы я имел их в моей армии, я прошел бы с ними весь мир.» </a:t>
            </a:r>
          </a:p>
          <a:p>
            <a:pPr algn="r">
              <a:buNone/>
            </a:pPr>
            <a:r>
              <a:rPr lang="ru-RU" b="1" dirty="0" smtClean="0"/>
              <a:t>	Наполеон </a:t>
            </a:r>
            <a:r>
              <a:rPr lang="ru-RU" b="1" dirty="0"/>
              <a:t>Бонапарт 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8 из 11072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4012" cy="694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25 декабря 1812 г. вышел манифест Александра I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445624" cy="283691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FF00"/>
                </a:solidFill>
              </a:rPr>
              <a:t>	</a:t>
            </a:r>
            <a:r>
              <a:rPr lang="ru-RU" sz="3300" i="1" dirty="0" smtClean="0">
                <a:solidFill>
                  <a:srgbClr val="FFFF00"/>
                </a:solidFill>
              </a:rPr>
              <a:t>«Спасение </a:t>
            </a:r>
            <a:r>
              <a:rPr lang="ru-RU" sz="3300" i="1" dirty="0">
                <a:solidFill>
                  <a:srgbClr val="FFFF00"/>
                </a:solidFill>
              </a:rPr>
              <a:t>России от врагов, столь же многочисленных силами, сколь злых и свирепых намерениями и делами, совершенное в шесть месяцев всех их истребление, так что при самом стремительном бегстве едва</a:t>
            </a:r>
            <a:r>
              <a:rPr lang="ru-RU" sz="3300" dirty="0">
                <a:solidFill>
                  <a:srgbClr val="FFFF00"/>
                </a:solidFill>
              </a:rPr>
              <a:t> са</a:t>
            </a:r>
            <a:r>
              <a:rPr lang="ru-RU" sz="3300" i="1" dirty="0">
                <a:solidFill>
                  <a:srgbClr val="FFFF00"/>
                </a:solidFill>
              </a:rPr>
              <a:t>момалейшая токмо часть оных могла уйти за пределы Наши, есть явно </a:t>
            </a:r>
            <a:r>
              <a:rPr lang="ru-RU" sz="3300" i="1" dirty="0" err="1">
                <a:solidFill>
                  <a:srgbClr val="FFFF00"/>
                </a:solidFill>
              </a:rPr>
              <a:t>излиянная</a:t>
            </a:r>
            <a:r>
              <a:rPr lang="ru-RU" sz="3300" i="1" dirty="0">
                <a:solidFill>
                  <a:srgbClr val="FFFF00"/>
                </a:solidFill>
              </a:rPr>
              <a:t> на Россию благость </a:t>
            </a:r>
            <a:r>
              <a:rPr lang="ru-RU" sz="3300" i="1" dirty="0" smtClean="0">
                <a:solidFill>
                  <a:srgbClr val="FFFF00"/>
                </a:solidFill>
              </a:rPr>
              <a:t>Божия»</a:t>
            </a:r>
            <a:endParaRPr lang="ru-RU" sz="33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220 лет прошло с момента высадки черноморских казаков на Тамани 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6" name="Picture 2" descr="visadka-kazakov-na-ata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812360" cy="4464496"/>
          </a:xfrm>
          <a:prstGeom prst="rect">
            <a:avLst/>
          </a:prstGeom>
          <a:noFill/>
        </p:spPr>
      </p:pic>
      <p:pic>
        <p:nvPicPr>
          <p:cNvPr id="26628" name="Picture 4" descr="Картинка 17 из 25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2736304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megalife.com.ua/uploads/posts/2010-04/1270417842_w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916832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</a:rPr>
              <a:t>Краснодарскому краю – 75!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allpaps.msk.ru/flowers/1152-864/000003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3190"/>
            <a:ext cx="9276687" cy="701119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6120680" cy="57606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900" b="1" dirty="0" smtClean="0">
                <a:solidFill>
                  <a:srgbClr val="FFFF00"/>
                </a:solidFill>
              </a:rPr>
              <a:t>Кубань </a:t>
            </a:r>
            <a:r>
              <a:rPr lang="ru-RU" sz="3900" b="1" dirty="0">
                <a:solidFill>
                  <a:srgbClr val="FFFF00"/>
                </a:solidFill>
              </a:rPr>
              <a:t>– земля такая:</a:t>
            </a:r>
            <a:br>
              <a:rPr lang="ru-RU" sz="3900" b="1" dirty="0">
                <a:solidFill>
                  <a:srgbClr val="FFFF00"/>
                </a:solidFill>
              </a:rPr>
            </a:br>
            <a:r>
              <a:rPr lang="ru-RU" sz="3900" b="1" dirty="0">
                <a:solidFill>
                  <a:srgbClr val="FFFF00"/>
                </a:solidFill>
              </a:rPr>
              <a:t>От хлеба золотая</a:t>
            </a:r>
            <a:br>
              <a:rPr lang="ru-RU" sz="3900" b="1" dirty="0">
                <a:solidFill>
                  <a:srgbClr val="FFFF00"/>
                </a:solidFill>
              </a:rPr>
            </a:br>
            <a:r>
              <a:rPr lang="ru-RU" sz="3900" b="1" dirty="0">
                <a:solidFill>
                  <a:srgbClr val="FFFF00"/>
                </a:solidFill>
              </a:rPr>
              <a:t>Степная сторона.</a:t>
            </a:r>
            <a:br>
              <a:rPr lang="ru-RU" sz="3900" b="1" dirty="0">
                <a:solidFill>
                  <a:srgbClr val="FFFF00"/>
                </a:solidFill>
              </a:rPr>
            </a:br>
            <a:r>
              <a:rPr lang="ru-RU" sz="3900" b="1" dirty="0">
                <a:solidFill>
                  <a:srgbClr val="FFFF00"/>
                </a:solidFill>
              </a:rPr>
              <a:t>Гостей она встречает,</a:t>
            </a:r>
            <a:br>
              <a:rPr lang="ru-RU" sz="3900" b="1" dirty="0">
                <a:solidFill>
                  <a:srgbClr val="FFFF00"/>
                </a:solidFill>
              </a:rPr>
            </a:br>
            <a:r>
              <a:rPr lang="ru-RU" sz="3900" b="1" dirty="0">
                <a:solidFill>
                  <a:srgbClr val="FFFF00"/>
                </a:solidFill>
              </a:rPr>
              <a:t>И песни запевает,</a:t>
            </a:r>
            <a:br>
              <a:rPr lang="ru-RU" sz="3900" b="1" dirty="0">
                <a:solidFill>
                  <a:srgbClr val="FFFF00"/>
                </a:solidFill>
              </a:rPr>
            </a:br>
            <a:r>
              <a:rPr lang="ru-RU" sz="3900" b="1" dirty="0">
                <a:solidFill>
                  <a:srgbClr val="FFFF00"/>
                </a:solidFill>
              </a:rPr>
              <a:t>И душу открывает </a:t>
            </a:r>
            <a:br>
              <a:rPr lang="ru-RU" sz="3900" b="1" dirty="0">
                <a:solidFill>
                  <a:srgbClr val="FFFF00"/>
                </a:solidFill>
              </a:rPr>
            </a:br>
            <a:r>
              <a:rPr lang="ru-RU" sz="3900" b="1" dirty="0">
                <a:solidFill>
                  <a:srgbClr val="FFFF00"/>
                </a:solidFill>
              </a:rPr>
              <a:t>Прозрачную до дна.</a:t>
            </a:r>
            <a:br>
              <a:rPr lang="ru-RU" sz="3900" b="1" dirty="0">
                <a:solidFill>
                  <a:srgbClr val="FFFF00"/>
                </a:solidFill>
              </a:rPr>
            </a:br>
            <a:r>
              <a:rPr lang="ru-RU" sz="3900" b="1" dirty="0">
                <a:solidFill>
                  <a:srgbClr val="FFFF00"/>
                </a:solidFill>
              </a:rPr>
              <a:t>Казачка огневая,</a:t>
            </a:r>
            <a:br>
              <a:rPr lang="ru-RU" sz="3900" b="1" dirty="0">
                <a:solidFill>
                  <a:srgbClr val="FFFF00"/>
                </a:solidFill>
              </a:rPr>
            </a:br>
            <a:r>
              <a:rPr lang="ru-RU" sz="3900" b="1" dirty="0">
                <a:solidFill>
                  <a:srgbClr val="FFFF00"/>
                </a:solidFill>
              </a:rPr>
              <a:t>Красива, молода,</a:t>
            </a:r>
            <a:br>
              <a:rPr lang="ru-RU" sz="3900" b="1" dirty="0">
                <a:solidFill>
                  <a:srgbClr val="FFFF00"/>
                </a:solidFill>
              </a:rPr>
            </a:br>
            <a:r>
              <a:rPr lang="ru-RU" sz="3900" b="1" dirty="0">
                <a:solidFill>
                  <a:srgbClr val="FFFF00"/>
                </a:solidFill>
              </a:rPr>
              <a:t>Кубань – земля такая:</a:t>
            </a:r>
            <a:br>
              <a:rPr lang="ru-RU" sz="3900" b="1" dirty="0">
                <a:solidFill>
                  <a:srgbClr val="FFFF00"/>
                </a:solidFill>
              </a:rPr>
            </a:br>
            <a:r>
              <a:rPr lang="ru-RU" sz="3900" b="1" dirty="0">
                <a:solidFill>
                  <a:srgbClr val="FFFF00"/>
                </a:solidFill>
              </a:rPr>
              <a:t>Однажды приласкает – </a:t>
            </a:r>
            <a:br>
              <a:rPr lang="ru-RU" sz="3900" b="1" dirty="0">
                <a:solidFill>
                  <a:srgbClr val="FFFF00"/>
                </a:solidFill>
              </a:rPr>
            </a:br>
            <a:r>
              <a:rPr lang="ru-RU" sz="3900" b="1" dirty="0">
                <a:solidFill>
                  <a:srgbClr val="FFFF00"/>
                </a:solidFill>
              </a:rPr>
              <a:t>Полюбишь навсегда.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img-fotki.yandex.ru/get/26/gregory26rus.2/0_13ef2_1d3f2d2f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6336704" cy="29809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Здесь милое степей раздолье,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К добру взывает утра рань.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В небесной вышине мечтам приволье...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Всё это- сердцу милая ... </a:t>
            </a:r>
          </a:p>
          <a:p>
            <a:pPr algn="r">
              <a:buNone/>
            </a:pPr>
            <a:r>
              <a:rPr lang="ru-RU" sz="4000" b="1" dirty="0" smtClean="0">
                <a:solidFill>
                  <a:srgbClr val="FFFF00"/>
                </a:solidFill>
              </a:rPr>
              <a:t>Кубань.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4005064"/>
            <a:ext cx="7056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Здесь ширь полей измерена веками,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Труда и славы реки глубоки.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Земля моя! С победными слезами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Тебя нам подарили ... </a:t>
            </a:r>
          </a:p>
          <a:p>
            <a:pPr algn="r"/>
            <a:r>
              <a:rPr lang="ru-RU" sz="4000" b="1" dirty="0" smtClean="0">
                <a:solidFill>
                  <a:schemeClr val="bg1"/>
                </a:solidFill>
              </a:rPr>
              <a:t>Казаки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213</Words>
  <Application>Microsoft Office PowerPoint</Application>
  <PresentationFormat>Экран (4:3)</PresentationFormat>
  <Paragraphs>47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Как называется стихотворение и кто его автор?</vt:lpstr>
      <vt:lpstr>Подвиг хорунжия Алексея Безкровного</vt:lpstr>
      <vt:lpstr>Презентация PowerPoint</vt:lpstr>
      <vt:lpstr>25 декабря 1812 г. вышел манифест Александра I</vt:lpstr>
      <vt:lpstr>220 лет прошло с момента высадки черноморских казаков на Тамани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СУДЬБА И РОДИНА  ЕДИНЫ!</dc:title>
  <dc:creator>Аня</dc:creator>
  <cp:lastModifiedBy>User</cp:lastModifiedBy>
  <cp:revision>37</cp:revision>
  <dcterms:created xsi:type="dcterms:W3CDTF">2012-05-24T14:27:04Z</dcterms:created>
  <dcterms:modified xsi:type="dcterms:W3CDTF">2012-07-30T11:22:12Z</dcterms:modified>
</cp:coreProperties>
</file>