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32221-0402-4C9F-B9FB-A76F46C700B6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6CF12-E90A-4BE3-81FE-D99870ACD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14AC-EA91-4AB5-9B5E-9CB55FAAB349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489F-1560-4226-829F-74BE023A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ignews.com.ua/files/pictures/201109/1315234158656.j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orism.ru/511.s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horism.ru/388.shtml" TargetMode="External"/><Relationship Id="rId5" Type="http://schemas.openxmlformats.org/officeDocument/2006/relationships/hyperlink" Target="http://www.aphorism.ru/1899.shtml" TargetMode="External"/><Relationship Id="rId4" Type="http://schemas.openxmlformats.org/officeDocument/2006/relationships/hyperlink" Target="http://www.aphorism.ru/853.s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e4estvo.ru/uploads/posts/2011-01/1323104318_115ff50956091904b48a45f6373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3;&#1072;&#1089;&#1089;&#1085;&#1099;&#1077;%20&#1095;&#1072;&#1089;&#1099;\&#1089;&#1091;&#1076;&#1100;&#1073;&#1072;%20&#1080;%20&#1088;&#1086;&#1076;&#1080;&#1085;&#1072;\&#1088;&#1091;&#1089;&#1100;.mp3" TargetMode="External"/><Relationship Id="rId6" Type="http://schemas.openxmlformats.org/officeDocument/2006/relationships/image" Target="../media/image9.png"/><Relationship Id="rId5" Type="http://schemas.openxmlformats.org/officeDocument/2006/relationships/hyperlink" Target="http://www.itar-tass.com/c15/312544.html" TargetMode="Externa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001.timesru.com/457/4c738f64-163d-452b-b7ac-f4166535a93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ovari.yandex.ru/~%D0%BA%D0%BD%D0%B8%D0%B3%D0%B8/%D0%91%D0%A1%D0%AD/%D0%91%D0%BE%D1%80%D0%BE%D0%B4%D0%B8%D0%BD%D1%81%D0%BA%D0%BE%D0%B5%20%D1%81%D1%80%D0%B0%D0%B6%D0%B5%D0%BD%D0%B8%D0%B5%201812/" TargetMode="External"/><Relationship Id="rId5" Type="http://schemas.openxmlformats.org/officeDocument/2006/relationships/hyperlink" Target="http://www.supertosty.ru/tost_777.html" TargetMode="External"/><Relationship Id="rId4" Type="http://schemas.openxmlformats.org/officeDocument/2006/relationships/hyperlink" Target="http://www.liveinternet.ru/users/3620784/post177884655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11.nnm.ru/b/2/0/3/a/b203a2cd0683b231763877bde480f8ea_full.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justjesus.typepad.com/.a/6a012875d0457e970c0120a6d6ee71970b-8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home\Мои документы\Мои рисунки\фоны\фоны к презентациям\fef61afa9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СУДЬБА И РОДИНА</a:t>
            </a:r>
            <a:b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ЕДИНЫ!</a:t>
            </a:r>
            <a:endParaRPr lang="ru-RU" sz="60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6912768" cy="175260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FF00"/>
                </a:solidFill>
              </a:rPr>
              <a:t>Всекубанский</a:t>
            </a:r>
            <a:r>
              <a:rPr lang="ru-RU" sz="4400" b="1" dirty="0" smtClean="0">
                <a:solidFill>
                  <a:srgbClr val="FFFF00"/>
                </a:solidFill>
              </a:rPr>
              <a:t> классный час на тему: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7280" y="4919008"/>
            <a:ext cx="392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</a:rPr>
              <a:t>Подготовила: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 учитель кубановедения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 БОУ СОШ №</a:t>
            </a:r>
            <a:r>
              <a:rPr lang="ru-RU" sz="2400" dirty="0" smtClean="0">
                <a:solidFill>
                  <a:schemeClr val="bg1"/>
                </a:solidFill>
              </a:rPr>
              <a:t>35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МО Динской район</a:t>
            </a: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Блоха </a:t>
            </a:r>
            <a:r>
              <a:rPr lang="ru-RU" sz="2400" dirty="0" smtClean="0">
                <a:solidFill>
                  <a:schemeClr val="bg1"/>
                </a:solidFill>
              </a:rPr>
              <a:t>А.В.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7 из 51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7"/>
          <a:stretch>
            <a:fillRect/>
          </a:stretch>
        </p:blipFill>
        <p:spPr bwMode="auto">
          <a:xfrm>
            <a:off x="62" y="1"/>
            <a:ext cx="914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ome\Мои документы\Мои рисунки\фоны\фоны к презентациям\3e9c9453e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2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СУДЬБА – это ….</a:t>
            </a: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стечение обстоятельств, на которые человек не способен влиять.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na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7" y="520223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ature1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07622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3789363"/>
            <a:ext cx="17287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bouka.ru/wallpapers/2ab142d3a92e8e1617e3ee6dedeff841/135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04684" cy="73977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Судьба каждого человека связана с судьбою общества и планеты. В ней не бывает случайностей. С самого детства человека готовят для малых или больших дел в зависимости от его способностей и наклонностей.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photocentra.ru/images/main5/54338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РОДИНА – это …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7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Отечество; страна, в которой человек родился и гражданином которой он состоит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826127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 узнал, что у меня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Есть огромная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tooltip="семья"/>
              </a:rPr>
              <a:t>семья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тропинка, и лесок,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поле каждый колосок!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4" tooltip="небо"/>
              </a:rPr>
              <a:t>небо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голубое -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5" tooltip="всё"/>
              </a:rPr>
              <a:t>всё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мое, родное!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6" tooltip="Родина"/>
              </a:rPr>
              <a:t>Родина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моя!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Всех люблю на свете я!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051.radikal.ru/0910/1b/bf65efbd1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СУДЬБА И РОДИНА ЕДИНЫ?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 из 2072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41529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296" y="1340768"/>
            <a:ext cx="6336704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2012 г.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год российской истории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933056"/>
            <a:ext cx="8229600" cy="25922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Президент РФ Дмитрий Медведев подписал указ о проведении в 2012 году в России </a:t>
            </a:r>
            <a:r>
              <a:rPr lang="ru-RU" dirty="0">
                <a:hlinkClick r:id="rId5"/>
              </a:rPr>
              <a:t>Года российской истории</a:t>
            </a:r>
            <a:r>
              <a:rPr lang="ru-RU" dirty="0"/>
              <a:t>, "в целях привлечения внимания общества к российской истории и роли России в мировом историческом процессе".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рус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6093296"/>
            <a:ext cx="44881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2 из 2072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b="1" dirty="0" smtClean="0">
                <a:solidFill>
                  <a:schemeClr val="bg1"/>
                </a:solidFill>
              </a:rPr>
              <a:t>на </a:t>
            </a:r>
            <a:r>
              <a:rPr lang="ru-RU" sz="3600" b="1" dirty="0">
                <a:solidFill>
                  <a:schemeClr val="bg1"/>
                </a:solidFill>
              </a:rPr>
              <a:t>2012 год выпадает немало исторических дат, достойных этого внимания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ru-RU" dirty="0" smtClean="0">
                <a:hlinkClick r:id="rId4"/>
              </a:rPr>
              <a:t>1150 </a:t>
            </a:r>
            <a:r>
              <a:rPr lang="ru-RU" dirty="0">
                <a:hlinkClick r:id="rId4"/>
              </a:rPr>
              <a:t>лет государству </a:t>
            </a:r>
            <a:r>
              <a:rPr lang="ru-RU" dirty="0" smtClean="0">
                <a:hlinkClick r:id="rId4"/>
              </a:rPr>
              <a:t>Российскому</a:t>
            </a:r>
            <a:r>
              <a:rPr lang="ru-RU" dirty="0" smtClean="0"/>
              <a:t>:</a:t>
            </a:r>
          </a:p>
          <a:p>
            <a:r>
              <a:rPr lang="ru-RU" dirty="0" smtClean="0">
                <a:hlinkClick r:id="rId5"/>
              </a:rPr>
              <a:t>1185 </a:t>
            </a:r>
            <a:r>
              <a:rPr lang="ru-RU" dirty="0">
                <a:hlinkClick r:id="rId5"/>
              </a:rPr>
              <a:t>лет со дня рождения святого равноапостольного Кирилла</a:t>
            </a:r>
            <a:r>
              <a:rPr lang="ru-RU" dirty="0"/>
              <a:t>, отца славянской письменности 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200-летия </a:t>
            </a:r>
            <a:r>
              <a:rPr lang="ru-RU" dirty="0">
                <a:hlinkClick r:id="rId6"/>
              </a:rPr>
              <a:t>победы в Отечественной войне 1812 года, Бородинское сражение</a:t>
            </a:r>
            <a:r>
              <a:rPr lang="ru-RU" dirty="0" smtClean="0">
                <a:hlinkClick r:id="rId6"/>
              </a:rPr>
              <a:t>;</a:t>
            </a:r>
            <a:endParaRPr lang="ru-RU" dirty="0" smtClean="0"/>
          </a:p>
          <a:p>
            <a:r>
              <a:rPr lang="ru-RU" u="sng" dirty="0" smtClean="0">
                <a:solidFill>
                  <a:srgbClr val="3333FF"/>
                </a:solidFill>
              </a:rPr>
              <a:t>220 лет со дня высадки казаков-черноморцев на Тамань.</a:t>
            </a:r>
          </a:p>
          <a:p>
            <a:r>
              <a:rPr lang="ru-RU" u="sng" dirty="0" smtClean="0">
                <a:solidFill>
                  <a:srgbClr val="3333FF"/>
                </a:solidFill>
              </a:rPr>
              <a:t>75 лет Краснодарскому краю.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egalife.com.ua/uploads/posts/2009-04/1240942808_38.megali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9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60648"/>
            <a:ext cx="6552728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Россия начиналась не с меча,</a:t>
            </a:r>
            <a:br>
              <a:rPr lang="ru-RU" b="1" dirty="0" smtClean="0"/>
            </a:br>
            <a:r>
              <a:rPr lang="ru-RU" b="1" dirty="0" smtClean="0"/>
              <a:t>Она с косы и плуга начиналась.</a:t>
            </a:r>
            <a:br>
              <a:rPr lang="ru-RU" b="1" dirty="0" smtClean="0"/>
            </a:br>
            <a:r>
              <a:rPr lang="ru-RU" b="1" dirty="0" smtClean="0"/>
              <a:t>Не потому, что кровь не горяча,</a:t>
            </a:r>
            <a:br>
              <a:rPr lang="ru-RU" b="1" dirty="0" smtClean="0"/>
            </a:br>
            <a:r>
              <a:rPr lang="ru-RU" b="1" dirty="0" smtClean="0"/>
              <a:t>А потому, что русского плеча</a:t>
            </a:r>
            <a:br>
              <a:rPr lang="ru-RU" b="1" dirty="0" smtClean="0"/>
            </a:br>
            <a:r>
              <a:rPr lang="ru-RU" b="1" dirty="0" smtClean="0"/>
              <a:t>Ни разу в жизни злоба не касалась...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в схватке с самой лютою войною</a:t>
            </a:r>
            <a:br>
              <a:rPr lang="ru-RU" b="1" dirty="0" smtClean="0"/>
            </a:br>
            <a:r>
              <a:rPr lang="ru-RU" b="1" dirty="0" smtClean="0"/>
              <a:t>Она и ад сумела превозмочь.</a:t>
            </a:r>
            <a:br>
              <a:rPr lang="ru-RU" b="1" dirty="0" smtClean="0"/>
            </a:br>
            <a:r>
              <a:rPr lang="ru-RU" b="1" dirty="0" smtClean="0"/>
              <a:t>Тому порукой - города-герои</a:t>
            </a:r>
            <a:br>
              <a:rPr lang="ru-RU" b="1" dirty="0" smtClean="0"/>
            </a:br>
            <a:r>
              <a:rPr lang="ru-RU" b="1" dirty="0" smtClean="0"/>
              <a:t>В огнях салюта в праздничную ночь!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b="1" dirty="0" smtClean="0"/>
              <a:t>	Встает заря, светла и горяча.</a:t>
            </a:r>
            <a:br>
              <a:rPr lang="ru-RU" b="1" dirty="0" smtClean="0"/>
            </a:br>
            <a:r>
              <a:rPr lang="ru-RU" b="1" dirty="0" smtClean="0"/>
              <a:t>И будет так вовеки нерушимо.</a:t>
            </a:r>
            <a:br>
              <a:rPr lang="ru-RU" b="1" dirty="0" smtClean="0"/>
            </a:br>
            <a:r>
              <a:rPr lang="ru-RU" b="1" dirty="0" smtClean="0"/>
              <a:t>Россия начиналась не с меча,</a:t>
            </a:r>
            <a:br>
              <a:rPr lang="ru-RU" b="1" dirty="0" smtClean="0"/>
            </a:br>
            <a:r>
              <a:rPr lang="ru-RU" b="1" dirty="0" smtClean="0"/>
              <a:t>И потому она непобедима!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Картинка 19 из 438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Отечественная война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/>
              </a:rPr>
              <a:t>освободительная война России против наполеоновской агрессии.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Картинка 3 из 284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560" y="3140968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619672" y="3140968"/>
            <a:ext cx="3384376" cy="2376264"/>
          </a:xfrm>
          <a:prstGeom prst="wedgeEllipseCallout">
            <a:avLst>
              <a:gd name="adj1" fmla="val 105372"/>
              <a:gd name="adj2" fmla="val -148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Я буду властелином мира, остается одна Россия, но я раздавлю ее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219</Words>
  <Application>Microsoft Office PowerPoint</Application>
  <PresentationFormat>Экран (4:3)</PresentationFormat>
  <Paragraphs>32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СУДЬБА И РОДИНА  ЕДИНЫ!</vt:lpstr>
      <vt:lpstr>Презентация PowerPoint</vt:lpstr>
      <vt:lpstr>Презентация PowerPoint</vt:lpstr>
      <vt:lpstr>РОДИНА – это …</vt:lpstr>
      <vt:lpstr>Презентация PowerPoint</vt:lpstr>
      <vt:lpstr>2012 г.  год российской истории</vt:lpstr>
      <vt:lpstr>Презентация PowerPoint</vt:lpstr>
      <vt:lpstr>Презентация PowerPoint</vt:lpstr>
      <vt:lpstr>Отечественная война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И РОДИНА  ЕДИНЫ!</dc:title>
  <dc:creator>Аня</dc:creator>
  <cp:lastModifiedBy>User</cp:lastModifiedBy>
  <cp:revision>37</cp:revision>
  <dcterms:created xsi:type="dcterms:W3CDTF">2012-05-24T14:27:04Z</dcterms:created>
  <dcterms:modified xsi:type="dcterms:W3CDTF">2012-07-30T11:20:15Z</dcterms:modified>
</cp:coreProperties>
</file>