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3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73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734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735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735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735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735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097D39-EC2E-40CD-B627-F4CEAB69FA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9" grpId="0"/>
      <p:bldP spid="22735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73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9775-C8B5-4A2F-A86E-CE9D6B4248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7315-34E7-4B78-8C81-C4457A06C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4579FA-79BC-4689-BF5E-16EFC4014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3138FF-6F62-47CF-ACE7-2CDBA5026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B40FF-796A-49C9-BE1B-9BC9CE358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8EC06-12B9-4A03-9FA8-76E6281E53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F9515-6D99-4472-8433-FEC14B8FF8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1F8E-4344-4753-81EB-687C56887D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96241-8425-43CA-8F05-E2FECA9F7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C421E-83D5-4E30-B01F-67854AFDD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62F5-32F5-476E-9EC6-0B02B6989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CC183-2077-4C94-82BF-CE2CE2CCA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63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632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63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632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632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632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EEC0059-58D0-46B3-B1E1-96276D74DFF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25" grpId="0"/>
      <p:bldP spid="22632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63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0" i="1"/>
              <a:t>Сталинградская битва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600" i="1"/>
              <a:t>Путешествие по страницам прошлого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/>
              <a:t>Уголок боевой славы</a:t>
            </a:r>
          </a:p>
        </p:txBody>
      </p:sp>
      <p:pic>
        <p:nvPicPr>
          <p:cNvPr id="3078" name="Picture 6" descr="Фото88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51088"/>
            <a:ext cx="4038600" cy="3028950"/>
          </a:xfrm>
          <a:noFill/>
          <a:ln/>
        </p:spPr>
      </p:pic>
      <p:pic>
        <p:nvPicPr>
          <p:cNvPr id="3079" name="Picture 7" descr="Фото88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967288" y="1600200"/>
            <a:ext cx="3398837" cy="45307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Выступление библиотекаря о Сталинградской битве</a:t>
            </a:r>
          </a:p>
        </p:txBody>
      </p:sp>
      <p:pic>
        <p:nvPicPr>
          <p:cNvPr id="4103" name="Picture 7" descr="Фото90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79463" y="1600200"/>
            <a:ext cx="3394075" cy="4530725"/>
          </a:xfrm>
          <a:noFill/>
          <a:ln/>
        </p:spPr>
      </p:pic>
      <p:pic>
        <p:nvPicPr>
          <p:cNvPr id="4104" name="Picture 8" descr="Фото90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213350" y="1600200"/>
            <a:ext cx="2911475" cy="2184400"/>
          </a:xfrm>
          <a:noFill/>
          <a:ln/>
        </p:spPr>
      </p:pic>
      <p:pic>
        <p:nvPicPr>
          <p:cNvPr id="4105" name="Picture 9" descr="Фото900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5846763" y="3935413"/>
            <a:ext cx="1643062" cy="21955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0" i="1"/>
              <a:t>Минута молчания</a:t>
            </a:r>
          </a:p>
        </p:txBody>
      </p:sp>
      <p:pic>
        <p:nvPicPr>
          <p:cNvPr id="5126" name="Picture 6" descr="Фото906"/>
          <p:cNvPicPr>
            <a:picLocks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871788" y="1600200"/>
            <a:ext cx="3398837" cy="45307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/>
              <a:t>Фотографии с места событий</a:t>
            </a:r>
          </a:p>
        </p:txBody>
      </p:sp>
      <p:pic>
        <p:nvPicPr>
          <p:cNvPr id="6149" name="Picture 5" descr="Фото894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016000" y="1600200"/>
            <a:ext cx="2919413" cy="2189163"/>
          </a:xfrm>
          <a:noFill/>
          <a:ln/>
        </p:spPr>
      </p:pic>
      <p:pic>
        <p:nvPicPr>
          <p:cNvPr id="6152" name="Picture 8" descr="Фото895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1016000" y="3941763"/>
            <a:ext cx="2919413" cy="2189162"/>
          </a:xfrm>
          <a:noFill/>
          <a:ln/>
        </p:spPr>
      </p:pic>
      <p:pic>
        <p:nvPicPr>
          <p:cNvPr id="6153" name="Picture 9" descr="Фото894"/>
          <p:cNvPicPr>
            <a:picLocks noChangeAspect="1" noChangeArrowheads="1"/>
          </p:cNvPicPr>
          <p:nvPr>
            <p:ph sz="half" idx="3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4648200" y="2351088"/>
            <a:ext cx="4038600" cy="30289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Вечная память воинам, павшим в годы войны</a:t>
            </a:r>
          </a:p>
        </p:txBody>
      </p:sp>
      <p:pic>
        <p:nvPicPr>
          <p:cNvPr id="7173" name="Picture 5" descr="Фото901"/>
          <p:cNvPicPr>
            <a:picLocks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50988" y="1600200"/>
            <a:ext cx="6040437" cy="45307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8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711325"/>
          </a:xfrm>
        </p:spPr>
        <p:txBody>
          <a:bodyPr/>
          <a:lstStyle/>
          <a:p>
            <a:r>
              <a:rPr lang="ru-RU" sz="4800" i="1"/>
              <a:t>Слава воинам, защищавшим СТАЛИНГРАД</a:t>
            </a:r>
            <a:br>
              <a:rPr lang="ru-RU" sz="4800" i="1"/>
            </a:br>
            <a:endParaRPr lang="ru-RU" sz="4800" i="1"/>
          </a:p>
        </p:txBody>
      </p:sp>
      <p:graphicFrame>
        <p:nvGraphicFramePr>
          <p:cNvPr id="235530" name="Diagram 10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589088"/>
          <a:ext cx="4032250" cy="4464050"/>
        </p:xfrm>
        <a:graphic>
          <a:graphicData uri="http://schemas.openxmlformats.org/drawingml/2006/compatibility">
            <com:legacyDrawing xmlns:com="http://schemas.openxmlformats.org/drawingml/2006/compatibility" spid="_x0000_s235530"/>
          </a:graphicData>
        </a:graphic>
      </p:graphicFrame>
      <p:sp>
        <p:nvSpPr>
          <p:cNvPr id="235537" name="Rectangle 17"/>
          <p:cNvSpPr>
            <a:spLocks noChangeArrowheads="1"/>
          </p:cNvSpPr>
          <p:nvPr/>
        </p:nvSpPr>
        <p:spPr bwMode="auto">
          <a:xfrm>
            <a:off x="611188" y="2420938"/>
            <a:ext cx="7656512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800" b="1"/>
              <a:t>94-й Гвардейской Звенигородско-Берлинской </a:t>
            </a:r>
          </a:p>
          <a:p>
            <a:pPr algn="ctr"/>
            <a:r>
              <a:rPr lang="ru-RU" sz="2800" b="1"/>
              <a:t>Краснознаменной орденов </a:t>
            </a:r>
          </a:p>
          <a:p>
            <a:pPr algn="ctr"/>
            <a:r>
              <a:rPr lang="ru-RU" sz="2800" b="1"/>
              <a:t>Суворова 2-й степени и Кутузова</a:t>
            </a:r>
          </a:p>
          <a:p>
            <a:pPr algn="ctr"/>
            <a:r>
              <a:rPr lang="ru-RU" sz="2800" b="1"/>
              <a:t>2-й степени стрелковой дивизии и </a:t>
            </a:r>
          </a:p>
          <a:p>
            <a:pPr algn="ctr"/>
            <a:r>
              <a:rPr lang="ru-RU" sz="2800" b="1"/>
              <a:t>36-й Гвардейской </a:t>
            </a:r>
          </a:p>
          <a:p>
            <a:pPr algn="ctr"/>
            <a:r>
              <a:rPr lang="ru-RU" sz="2800" b="1"/>
              <a:t>Верхнеднепровской </a:t>
            </a:r>
          </a:p>
          <a:p>
            <a:pPr algn="ctr"/>
            <a:r>
              <a:rPr lang="ru-RU" sz="2800" b="1"/>
              <a:t>Краснознаменной орденов Суворова</a:t>
            </a:r>
          </a:p>
          <a:p>
            <a:pPr algn="ctr"/>
            <a:r>
              <a:rPr lang="ru-RU" sz="2800" b="1"/>
              <a:t>2-й степени и Кутузова 2-й степени</a:t>
            </a:r>
          </a:p>
          <a:p>
            <a:pPr algn="ctr"/>
            <a:r>
              <a:rPr lang="ru-RU" sz="2800" b="1"/>
              <a:t> стрелковой дивизии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145</TotalTime>
  <Words>63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Клен</vt:lpstr>
      <vt:lpstr>Сталинградская битва</vt:lpstr>
      <vt:lpstr>Уголок боевой славы</vt:lpstr>
      <vt:lpstr>Выступление библиотекаря о Сталинградской битве</vt:lpstr>
      <vt:lpstr>Минута молчания</vt:lpstr>
      <vt:lpstr>Фотографии с места событий</vt:lpstr>
      <vt:lpstr>Вечная память воинам, павшим в годы войны</vt:lpstr>
      <vt:lpstr>Слава воинам, защищавшим СТАЛИНГРАД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IRONMANN (AKA SHAMAN)</cp:lastModifiedBy>
  <cp:revision>6</cp:revision>
  <dcterms:created xsi:type="dcterms:W3CDTF">2010-02-02T12:05:25Z</dcterms:created>
  <dcterms:modified xsi:type="dcterms:W3CDTF">2012-07-18T15:29:43Z</dcterms:modified>
</cp:coreProperties>
</file>