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4" r:id="rId4"/>
    <p:sldId id="275" r:id="rId5"/>
    <p:sldId id="276" r:id="rId6"/>
    <p:sldId id="267" r:id="rId7"/>
    <p:sldId id="263" r:id="rId8"/>
    <p:sldId id="259" r:id="rId9"/>
    <p:sldId id="260" r:id="rId10"/>
    <p:sldId id="258" r:id="rId11"/>
    <p:sldId id="261" r:id="rId12"/>
    <p:sldId id="268" r:id="rId13"/>
    <p:sldId id="266" r:id="rId14"/>
    <p:sldId id="262" r:id="rId15"/>
    <p:sldId id="271" r:id="rId16"/>
    <p:sldId id="272" r:id="rId17"/>
    <p:sldId id="265" r:id="rId18"/>
    <p:sldId id="264" r:id="rId19"/>
    <p:sldId id="270" r:id="rId20"/>
    <p:sldId id="273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E39B5-67FB-4A95-8603-66F2CD560296}" type="datetimeFigureOut">
              <a:rPr lang="ru-RU" smtClean="0"/>
              <a:pPr/>
              <a:t>06.07.2012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88BE4-996C-4F15-98A7-775DC5EB0B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E39B5-67FB-4A95-8603-66F2CD560296}" type="datetimeFigureOut">
              <a:rPr lang="ru-RU" smtClean="0"/>
              <a:pPr/>
              <a:t>06.07.2012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88BE4-996C-4F15-98A7-775DC5EB0B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E39B5-67FB-4A95-8603-66F2CD560296}" type="datetimeFigureOut">
              <a:rPr lang="ru-RU" smtClean="0"/>
              <a:pPr/>
              <a:t>06.07.2012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88BE4-996C-4F15-98A7-775DC5EB0B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E39B5-67FB-4A95-8603-66F2CD560296}" type="datetimeFigureOut">
              <a:rPr lang="ru-RU" smtClean="0"/>
              <a:pPr/>
              <a:t>06.07.2012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88BE4-996C-4F15-98A7-775DC5EB0B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E39B5-67FB-4A95-8603-66F2CD560296}" type="datetimeFigureOut">
              <a:rPr lang="ru-RU" smtClean="0"/>
              <a:pPr/>
              <a:t>06.07.2012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88BE4-996C-4F15-98A7-775DC5EB0B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E39B5-67FB-4A95-8603-66F2CD560296}" type="datetimeFigureOut">
              <a:rPr lang="ru-RU" smtClean="0"/>
              <a:pPr/>
              <a:t>06.07.2012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88BE4-996C-4F15-98A7-775DC5EB0B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E39B5-67FB-4A95-8603-66F2CD560296}" type="datetimeFigureOut">
              <a:rPr lang="ru-RU" smtClean="0"/>
              <a:pPr/>
              <a:t>06.07.2012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88BE4-996C-4F15-98A7-775DC5EB0B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E39B5-67FB-4A95-8603-66F2CD560296}" type="datetimeFigureOut">
              <a:rPr lang="ru-RU" smtClean="0"/>
              <a:pPr/>
              <a:t>06.07.2012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88BE4-996C-4F15-98A7-775DC5EB0B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E39B5-67FB-4A95-8603-66F2CD560296}" type="datetimeFigureOut">
              <a:rPr lang="ru-RU" smtClean="0"/>
              <a:pPr/>
              <a:t>06.07.2012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88BE4-996C-4F15-98A7-775DC5EB0B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E39B5-67FB-4A95-8603-66F2CD560296}" type="datetimeFigureOut">
              <a:rPr lang="ru-RU" smtClean="0"/>
              <a:pPr/>
              <a:t>06.07.2012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88BE4-996C-4F15-98A7-775DC5EB0B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E39B5-67FB-4A95-8603-66F2CD560296}" type="datetimeFigureOut">
              <a:rPr lang="ru-RU" smtClean="0"/>
              <a:pPr/>
              <a:t>06.07.2012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88BE4-996C-4F15-98A7-775DC5EB0B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2E39B5-67FB-4A95-8603-66F2CD560296}" type="datetimeFigureOut">
              <a:rPr lang="ru-RU" smtClean="0"/>
              <a:pPr/>
              <a:t>06.07.2012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088BE4-996C-4F15-98A7-775DC5EB0B0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heel spokes="8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oshkolu.ru/user/latypowa77/file/1902110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20999336">
            <a:off x="1941795" y="1917857"/>
            <a:ext cx="6657335" cy="2376438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7200" b="1" spc="50" dirty="0" smtClean="0">
                <a:ln w="11430"/>
                <a:solidFill>
                  <a:srgbClr val="99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Schoolbook" pitchFamily="18" charset="0"/>
              </a:rPr>
              <a:t> Равенства, выложенные из спичек</a:t>
            </a:r>
            <a:endParaRPr lang="ru-RU" sz="7200" b="1" spc="50" dirty="0">
              <a:ln w="11430">
                <a:solidFill>
                  <a:srgbClr val="FF3300"/>
                </a:solidFill>
              </a:ln>
              <a:solidFill>
                <a:srgbClr val="99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entury Schoolbook" pitchFamily="18" charset="0"/>
            </a:endParaRPr>
          </a:p>
        </p:txBody>
      </p:sp>
      <p:pic>
        <p:nvPicPr>
          <p:cNvPr id="10" name="Picture 20" descr="MCj03519650000[1]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928794" y="428604"/>
            <a:ext cx="2357454" cy="1744887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000464" y="142852"/>
            <a:ext cx="5143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i="1" dirty="0" smtClean="0">
                <a:latin typeface="Century Schoolbook" pitchFamily="18" charset="0"/>
              </a:rPr>
              <a:t>Муниципальное </a:t>
            </a:r>
            <a:r>
              <a:rPr lang="en-US" sz="1200" b="1" i="1" dirty="0" smtClean="0">
                <a:latin typeface="Century Schoolbook" pitchFamily="18" charset="0"/>
              </a:rPr>
              <a:t> </a:t>
            </a:r>
            <a:r>
              <a:rPr lang="ru-RU" sz="1200" b="1" i="1" dirty="0" smtClean="0">
                <a:latin typeface="Century Schoolbook" pitchFamily="18" charset="0"/>
              </a:rPr>
              <a:t>казённое общеобразовательное учреждение «Средняя общеобразовательная школа №1 г.Суздаля»</a:t>
            </a:r>
            <a:endParaRPr lang="ru-RU" sz="1200" b="1" i="1" dirty="0">
              <a:latin typeface="Century Schoolbook" pitchFamily="18" charset="0"/>
            </a:endParaRPr>
          </a:p>
        </p:txBody>
      </p:sp>
      <p:pic>
        <p:nvPicPr>
          <p:cNvPr id="6" name="Picture 31" descr="anim09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6858016" y="4857760"/>
            <a:ext cx="1960567" cy="185525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00430" y="6143644"/>
            <a:ext cx="29289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latin typeface="Century Schoolbook" pitchFamily="18" charset="0"/>
              </a:rPr>
              <a:t>Учитель математики: Плотникова Т.В.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4282" y="642918"/>
            <a:ext cx="4286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Century Schoolbook" pitchFamily="18" charset="0"/>
              </a:rPr>
              <a:t>8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57290" y="214290"/>
            <a:ext cx="74295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i="1" dirty="0" smtClean="0">
                <a:solidFill>
                  <a:srgbClr val="002060"/>
                </a:solidFill>
                <a:latin typeface="Century Schoolbook" pitchFamily="18" charset="0"/>
              </a:rPr>
              <a:t>Переложите одну спичку так, чтобы равенство стало истинным.</a:t>
            </a:r>
          </a:p>
        </p:txBody>
      </p:sp>
      <p:grpSp>
        <p:nvGrpSpPr>
          <p:cNvPr id="7" name="Group 11"/>
          <p:cNvGrpSpPr>
            <a:grpSpLocks/>
          </p:cNvGrpSpPr>
          <p:nvPr/>
        </p:nvGrpSpPr>
        <p:grpSpPr bwMode="auto">
          <a:xfrm rot="18828739">
            <a:off x="1943618" y="1943625"/>
            <a:ext cx="762000" cy="762000"/>
            <a:chOff x="2400" y="1584"/>
            <a:chExt cx="816" cy="813"/>
          </a:xfrm>
        </p:grpSpPr>
        <p:sp>
          <p:nvSpPr>
            <p:cNvPr id="8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0" name="Group 11"/>
          <p:cNvGrpSpPr>
            <a:grpSpLocks/>
          </p:cNvGrpSpPr>
          <p:nvPr/>
        </p:nvGrpSpPr>
        <p:grpSpPr bwMode="auto">
          <a:xfrm rot="13536400">
            <a:off x="1157885" y="1943711"/>
            <a:ext cx="762000" cy="762000"/>
            <a:chOff x="2400" y="1584"/>
            <a:chExt cx="816" cy="813"/>
          </a:xfrm>
        </p:grpSpPr>
        <p:sp>
          <p:nvSpPr>
            <p:cNvPr id="11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3" name="Group 11"/>
          <p:cNvGrpSpPr>
            <a:grpSpLocks/>
          </p:cNvGrpSpPr>
          <p:nvPr/>
        </p:nvGrpSpPr>
        <p:grpSpPr bwMode="auto">
          <a:xfrm rot="13486096">
            <a:off x="2658108" y="1943738"/>
            <a:ext cx="762000" cy="762000"/>
            <a:chOff x="2400" y="1584"/>
            <a:chExt cx="816" cy="813"/>
          </a:xfrm>
        </p:grpSpPr>
        <p:sp>
          <p:nvSpPr>
            <p:cNvPr id="14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6" name="Group 11"/>
          <p:cNvGrpSpPr>
            <a:grpSpLocks/>
          </p:cNvGrpSpPr>
          <p:nvPr/>
        </p:nvGrpSpPr>
        <p:grpSpPr bwMode="auto">
          <a:xfrm rot="18919422">
            <a:off x="3301047" y="1943733"/>
            <a:ext cx="762000" cy="762000"/>
            <a:chOff x="2400" y="1584"/>
            <a:chExt cx="816" cy="813"/>
          </a:xfrm>
        </p:grpSpPr>
        <p:sp>
          <p:nvSpPr>
            <p:cNvPr id="17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9" name="Group 11"/>
          <p:cNvGrpSpPr>
            <a:grpSpLocks/>
          </p:cNvGrpSpPr>
          <p:nvPr/>
        </p:nvGrpSpPr>
        <p:grpSpPr bwMode="auto">
          <a:xfrm rot="17442611">
            <a:off x="3753423" y="1896044"/>
            <a:ext cx="762000" cy="762000"/>
            <a:chOff x="2400" y="1584"/>
            <a:chExt cx="816" cy="813"/>
          </a:xfrm>
        </p:grpSpPr>
        <p:sp>
          <p:nvSpPr>
            <p:cNvPr id="20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2" name="Group 11"/>
          <p:cNvGrpSpPr>
            <a:grpSpLocks/>
          </p:cNvGrpSpPr>
          <p:nvPr/>
        </p:nvGrpSpPr>
        <p:grpSpPr bwMode="auto">
          <a:xfrm rot="19897946">
            <a:off x="3774090" y="1911740"/>
            <a:ext cx="714375" cy="731070"/>
            <a:chOff x="2479" y="1584"/>
            <a:chExt cx="765" cy="780"/>
          </a:xfrm>
        </p:grpSpPr>
        <p:sp>
          <p:nvSpPr>
            <p:cNvPr id="23" name="AutoShape 12"/>
            <p:cNvSpPr>
              <a:spLocks noChangeArrowheads="1"/>
            </p:cNvSpPr>
            <p:nvPr/>
          </p:nvSpPr>
          <p:spPr bwMode="auto">
            <a:xfrm rot="201088">
              <a:off x="2479" y="1599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5" name="Group 11"/>
          <p:cNvGrpSpPr>
            <a:grpSpLocks/>
          </p:cNvGrpSpPr>
          <p:nvPr/>
        </p:nvGrpSpPr>
        <p:grpSpPr bwMode="auto">
          <a:xfrm rot="13515009">
            <a:off x="4658374" y="2015175"/>
            <a:ext cx="762000" cy="762000"/>
            <a:chOff x="2400" y="1584"/>
            <a:chExt cx="816" cy="813"/>
          </a:xfrm>
        </p:grpSpPr>
        <p:sp>
          <p:nvSpPr>
            <p:cNvPr id="26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8" name="Group 11"/>
          <p:cNvGrpSpPr>
            <a:grpSpLocks/>
          </p:cNvGrpSpPr>
          <p:nvPr/>
        </p:nvGrpSpPr>
        <p:grpSpPr bwMode="auto">
          <a:xfrm rot="20154541">
            <a:off x="5765903" y="1836821"/>
            <a:ext cx="762000" cy="762000"/>
            <a:chOff x="2400" y="1584"/>
            <a:chExt cx="816" cy="813"/>
          </a:xfrm>
        </p:grpSpPr>
        <p:sp>
          <p:nvSpPr>
            <p:cNvPr id="29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1" name="Group 11"/>
          <p:cNvGrpSpPr>
            <a:grpSpLocks/>
          </p:cNvGrpSpPr>
          <p:nvPr/>
        </p:nvGrpSpPr>
        <p:grpSpPr bwMode="auto">
          <a:xfrm rot="17376740">
            <a:off x="5749351" y="1820269"/>
            <a:ext cx="762000" cy="762000"/>
            <a:chOff x="2400" y="1584"/>
            <a:chExt cx="816" cy="813"/>
          </a:xfrm>
        </p:grpSpPr>
        <p:sp>
          <p:nvSpPr>
            <p:cNvPr id="32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4" name="Group 11"/>
          <p:cNvGrpSpPr>
            <a:grpSpLocks/>
          </p:cNvGrpSpPr>
          <p:nvPr/>
        </p:nvGrpSpPr>
        <p:grpSpPr bwMode="auto">
          <a:xfrm rot="2674401">
            <a:off x="4658362" y="1800852"/>
            <a:ext cx="762000" cy="762000"/>
            <a:chOff x="2400" y="1584"/>
            <a:chExt cx="816" cy="813"/>
          </a:xfrm>
        </p:grpSpPr>
        <p:sp>
          <p:nvSpPr>
            <p:cNvPr id="35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357158" y="3071810"/>
            <a:ext cx="3500462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990000"/>
                </a:solidFill>
                <a:latin typeface="Century Schoolbook" pitchFamily="18" charset="0"/>
              </a:rPr>
              <a:t>Ответ:</a:t>
            </a:r>
          </a:p>
          <a:p>
            <a:endParaRPr lang="ru-RU" dirty="0"/>
          </a:p>
        </p:txBody>
      </p:sp>
      <p:grpSp>
        <p:nvGrpSpPr>
          <p:cNvPr id="47" name="Group 11"/>
          <p:cNvGrpSpPr>
            <a:grpSpLocks/>
          </p:cNvGrpSpPr>
          <p:nvPr/>
        </p:nvGrpSpPr>
        <p:grpSpPr bwMode="auto">
          <a:xfrm rot="18828739">
            <a:off x="2229369" y="3943890"/>
            <a:ext cx="762000" cy="762000"/>
            <a:chOff x="2400" y="1584"/>
            <a:chExt cx="816" cy="813"/>
          </a:xfrm>
        </p:grpSpPr>
        <p:sp>
          <p:nvSpPr>
            <p:cNvPr id="48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9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0" name="Group 11"/>
          <p:cNvGrpSpPr>
            <a:grpSpLocks/>
          </p:cNvGrpSpPr>
          <p:nvPr/>
        </p:nvGrpSpPr>
        <p:grpSpPr bwMode="auto">
          <a:xfrm rot="13536400">
            <a:off x="1443636" y="3943976"/>
            <a:ext cx="762000" cy="762000"/>
            <a:chOff x="2400" y="1584"/>
            <a:chExt cx="816" cy="813"/>
          </a:xfrm>
        </p:grpSpPr>
        <p:sp>
          <p:nvSpPr>
            <p:cNvPr id="51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2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3" name="Group 11"/>
          <p:cNvGrpSpPr>
            <a:grpSpLocks/>
          </p:cNvGrpSpPr>
          <p:nvPr/>
        </p:nvGrpSpPr>
        <p:grpSpPr bwMode="auto">
          <a:xfrm rot="13486096">
            <a:off x="2943859" y="3944003"/>
            <a:ext cx="762000" cy="762000"/>
            <a:chOff x="2400" y="1584"/>
            <a:chExt cx="816" cy="813"/>
          </a:xfrm>
        </p:grpSpPr>
        <p:sp>
          <p:nvSpPr>
            <p:cNvPr id="54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5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6" name="Group 11"/>
          <p:cNvGrpSpPr>
            <a:grpSpLocks/>
          </p:cNvGrpSpPr>
          <p:nvPr/>
        </p:nvGrpSpPr>
        <p:grpSpPr bwMode="auto">
          <a:xfrm rot="18919422">
            <a:off x="3586798" y="3943998"/>
            <a:ext cx="762000" cy="762000"/>
            <a:chOff x="2400" y="1584"/>
            <a:chExt cx="816" cy="813"/>
          </a:xfrm>
        </p:grpSpPr>
        <p:sp>
          <p:nvSpPr>
            <p:cNvPr id="57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9" name="Group 11"/>
          <p:cNvGrpSpPr>
            <a:grpSpLocks/>
          </p:cNvGrpSpPr>
          <p:nvPr/>
        </p:nvGrpSpPr>
        <p:grpSpPr bwMode="auto">
          <a:xfrm rot="17442611">
            <a:off x="4039174" y="3896309"/>
            <a:ext cx="762000" cy="762000"/>
            <a:chOff x="2400" y="1584"/>
            <a:chExt cx="816" cy="813"/>
          </a:xfrm>
        </p:grpSpPr>
        <p:sp>
          <p:nvSpPr>
            <p:cNvPr id="60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2" name="Group 11"/>
          <p:cNvGrpSpPr>
            <a:grpSpLocks/>
          </p:cNvGrpSpPr>
          <p:nvPr/>
        </p:nvGrpSpPr>
        <p:grpSpPr bwMode="auto">
          <a:xfrm rot="19897946">
            <a:off x="4060221" y="3913514"/>
            <a:ext cx="733985" cy="724509"/>
            <a:chOff x="2479" y="1591"/>
            <a:chExt cx="786" cy="773"/>
          </a:xfrm>
        </p:grpSpPr>
        <p:sp>
          <p:nvSpPr>
            <p:cNvPr id="63" name="AutoShape 12"/>
            <p:cNvSpPr>
              <a:spLocks noChangeArrowheads="1"/>
            </p:cNvSpPr>
            <p:nvPr/>
          </p:nvSpPr>
          <p:spPr bwMode="auto">
            <a:xfrm rot="201088">
              <a:off x="2479" y="1599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4" name="Oval 13"/>
            <p:cNvSpPr>
              <a:spLocks noChangeArrowheads="1"/>
            </p:cNvSpPr>
            <p:nvPr/>
          </p:nvSpPr>
          <p:spPr bwMode="auto">
            <a:xfrm flipH="1">
              <a:off x="3216" y="1591"/>
              <a:ext cx="49" cy="89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5" name="Group 11"/>
          <p:cNvGrpSpPr>
            <a:grpSpLocks/>
          </p:cNvGrpSpPr>
          <p:nvPr/>
        </p:nvGrpSpPr>
        <p:grpSpPr bwMode="auto">
          <a:xfrm rot="20154541">
            <a:off x="6051654" y="3837086"/>
            <a:ext cx="762000" cy="762000"/>
            <a:chOff x="2400" y="1584"/>
            <a:chExt cx="816" cy="813"/>
          </a:xfrm>
        </p:grpSpPr>
        <p:sp>
          <p:nvSpPr>
            <p:cNvPr id="66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7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8" name="Group 11"/>
          <p:cNvGrpSpPr>
            <a:grpSpLocks/>
          </p:cNvGrpSpPr>
          <p:nvPr/>
        </p:nvGrpSpPr>
        <p:grpSpPr bwMode="auto">
          <a:xfrm rot="17376740">
            <a:off x="6035102" y="3820534"/>
            <a:ext cx="762000" cy="762000"/>
            <a:chOff x="2400" y="1584"/>
            <a:chExt cx="816" cy="813"/>
          </a:xfrm>
        </p:grpSpPr>
        <p:sp>
          <p:nvSpPr>
            <p:cNvPr id="69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1" name="Group 11"/>
          <p:cNvGrpSpPr>
            <a:grpSpLocks/>
          </p:cNvGrpSpPr>
          <p:nvPr/>
        </p:nvGrpSpPr>
        <p:grpSpPr bwMode="auto">
          <a:xfrm rot="2674401">
            <a:off x="4944115" y="4301180"/>
            <a:ext cx="762000" cy="762000"/>
            <a:chOff x="2400" y="1584"/>
            <a:chExt cx="816" cy="813"/>
          </a:xfrm>
        </p:grpSpPr>
        <p:sp>
          <p:nvSpPr>
            <p:cNvPr id="72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7" name="Group 11"/>
          <p:cNvGrpSpPr>
            <a:grpSpLocks/>
          </p:cNvGrpSpPr>
          <p:nvPr/>
        </p:nvGrpSpPr>
        <p:grpSpPr bwMode="auto">
          <a:xfrm rot="2674401">
            <a:off x="4944112" y="3943993"/>
            <a:ext cx="762000" cy="762000"/>
            <a:chOff x="2400" y="1584"/>
            <a:chExt cx="816" cy="813"/>
          </a:xfrm>
        </p:grpSpPr>
        <p:sp>
          <p:nvSpPr>
            <p:cNvPr id="78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72" name="Group 11"/>
          <p:cNvGrpSpPr>
            <a:grpSpLocks/>
          </p:cNvGrpSpPr>
          <p:nvPr/>
        </p:nvGrpSpPr>
        <p:grpSpPr bwMode="auto">
          <a:xfrm rot="2674401">
            <a:off x="2943850" y="4158304"/>
            <a:ext cx="762000" cy="762000"/>
            <a:chOff x="2400" y="1584"/>
            <a:chExt cx="816" cy="813"/>
          </a:xfrm>
        </p:grpSpPr>
        <p:sp>
          <p:nvSpPr>
            <p:cNvPr id="173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4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74" name="Picture 33" descr="ff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0958" y="1214422"/>
            <a:ext cx="1165277" cy="1693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642918"/>
            <a:ext cx="4286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Century Schoolbook" pitchFamily="18" charset="0"/>
              </a:rPr>
              <a:t>9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42976" y="0"/>
            <a:ext cx="78581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i="1" dirty="0" smtClean="0">
                <a:solidFill>
                  <a:srgbClr val="002060"/>
                </a:solidFill>
                <a:latin typeface="Century Schoolbook" pitchFamily="18" charset="0"/>
              </a:rPr>
              <a:t>Из спичек сложено неверное равенство. Переложите одну спичку так, чтобы получилось верное равенство.</a:t>
            </a:r>
          </a:p>
        </p:txBody>
      </p:sp>
      <p:grpSp>
        <p:nvGrpSpPr>
          <p:cNvPr id="4" name="Group 11"/>
          <p:cNvGrpSpPr>
            <a:grpSpLocks/>
          </p:cNvGrpSpPr>
          <p:nvPr/>
        </p:nvGrpSpPr>
        <p:grpSpPr bwMode="auto">
          <a:xfrm rot="18828739">
            <a:off x="1014924" y="1657874"/>
            <a:ext cx="762000" cy="762000"/>
            <a:chOff x="2400" y="1584"/>
            <a:chExt cx="816" cy="813"/>
          </a:xfrm>
        </p:grpSpPr>
        <p:sp>
          <p:nvSpPr>
            <p:cNvPr id="5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" name="Group 11"/>
          <p:cNvGrpSpPr>
            <a:grpSpLocks/>
          </p:cNvGrpSpPr>
          <p:nvPr/>
        </p:nvGrpSpPr>
        <p:grpSpPr bwMode="auto">
          <a:xfrm rot="13539155">
            <a:off x="514938" y="2158020"/>
            <a:ext cx="762000" cy="762000"/>
            <a:chOff x="2400" y="1584"/>
            <a:chExt cx="816" cy="813"/>
          </a:xfrm>
        </p:grpSpPr>
        <p:sp>
          <p:nvSpPr>
            <p:cNvPr id="8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0" name="Group 11"/>
          <p:cNvGrpSpPr>
            <a:grpSpLocks/>
          </p:cNvGrpSpPr>
          <p:nvPr/>
        </p:nvGrpSpPr>
        <p:grpSpPr bwMode="auto">
          <a:xfrm rot="18881602">
            <a:off x="1657974" y="2158047"/>
            <a:ext cx="762000" cy="762000"/>
            <a:chOff x="2400" y="1584"/>
            <a:chExt cx="816" cy="813"/>
          </a:xfrm>
        </p:grpSpPr>
        <p:sp>
          <p:nvSpPr>
            <p:cNvPr id="11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3" name="Group 11"/>
          <p:cNvGrpSpPr>
            <a:grpSpLocks/>
          </p:cNvGrpSpPr>
          <p:nvPr/>
        </p:nvGrpSpPr>
        <p:grpSpPr bwMode="auto">
          <a:xfrm rot="18825331">
            <a:off x="1014912" y="2657995"/>
            <a:ext cx="762000" cy="762000"/>
            <a:chOff x="2400" y="1584"/>
            <a:chExt cx="816" cy="813"/>
          </a:xfrm>
        </p:grpSpPr>
        <p:sp>
          <p:nvSpPr>
            <p:cNvPr id="14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6" name="Group 11"/>
          <p:cNvGrpSpPr>
            <a:grpSpLocks/>
          </p:cNvGrpSpPr>
          <p:nvPr/>
        </p:nvGrpSpPr>
        <p:grpSpPr bwMode="auto">
          <a:xfrm rot="19013690">
            <a:off x="2443504" y="1657694"/>
            <a:ext cx="762000" cy="762000"/>
            <a:chOff x="2400" y="1584"/>
            <a:chExt cx="816" cy="813"/>
          </a:xfrm>
        </p:grpSpPr>
        <p:sp>
          <p:nvSpPr>
            <p:cNvPr id="17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9" name="Group 11"/>
          <p:cNvGrpSpPr>
            <a:grpSpLocks/>
          </p:cNvGrpSpPr>
          <p:nvPr/>
        </p:nvGrpSpPr>
        <p:grpSpPr bwMode="auto">
          <a:xfrm rot="2555207">
            <a:off x="1724757" y="2216980"/>
            <a:ext cx="714375" cy="731070"/>
            <a:chOff x="2479" y="1584"/>
            <a:chExt cx="765" cy="780"/>
          </a:xfrm>
        </p:grpSpPr>
        <p:sp>
          <p:nvSpPr>
            <p:cNvPr id="20" name="AutoShape 12"/>
            <p:cNvSpPr>
              <a:spLocks noChangeArrowheads="1"/>
            </p:cNvSpPr>
            <p:nvPr/>
          </p:nvSpPr>
          <p:spPr bwMode="auto">
            <a:xfrm rot="201088">
              <a:off x="2479" y="1599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2" name="Group 11"/>
          <p:cNvGrpSpPr>
            <a:grpSpLocks/>
          </p:cNvGrpSpPr>
          <p:nvPr/>
        </p:nvGrpSpPr>
        <p:grpSpPr bwMode="auto">
          <a:xfrm rot="13515009">
            <a:off x="2943860" y="2229489"/>
            <a:ext cx="762000" cy="762000"/>
            <a:chOff x="2400" y="1584"/>
            <a:chExt cx="816" cy="813"/>
          </a:xfrm>
        </p:grpSpPr>
        <p:sp>
          <p:nvSpPr>
            <p:cNvPr id="23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5" name="Group 11"/>
          <p:cNvGrpSpPr>
            <a:grpSpLocks/>
          </p:cNvGrpSpPr>
          <p:nvPr/>
        </p:nvGrpSpPr>
        <p:grpSpPr bwMode="auto">
          <a:xfrm rot="18823449">
            <a:off x="4943995" y="1586417"/>
            <a:ext cx="762000" cy="762000"/>
            <a:chOff x="2400" y="1584"/>
            <a:chExt cx="816" cy="813"/>
          </a:xfrm>
        </p:grpSpPr>
        <p:sp>
          <p:nvSpPr>
            <p:cNvPr id="26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8" name="Group 11"/>
          <p:cNvGrpSpPr>
            <a:grpSpLocks/>
          </p:cNvGrpSpPr>
          <p:nvPr/>
        </p:nvGrpSpPr>
        <p:grpSpPr bwMode="auto">
          <a:xfrm rot="13489646">
            <a:off x="4300886" y="1943439"/>
            <a:ext cx="762000" cy="762000"/>
            <a:chOff x="2400" y="1584"/>
            <a:chExt cx="816" cy="813"/>
          </a:xfrm>
        </p:grpSpPr>
        <p:sp>
          <p:nvSpPr>
            <p:cNvPr id="29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1" name="Group 11"/>
          <p:cNvGrpSpPr>
            <a:grpSpLocks/>
          </p:cNvGrpSpPr>
          <p:nvPr/>
        </p:nvGrpSpPr>
        <p:grpSpPr bwMode="auto">
          <a:xfrm rot="18899180">
            <a:off x="3443932" y="1657989"/>
            <a:ext cx="762000" cy="762000"/>
            <a:chOff x="2400" y="1584"/>
            <a:chExt cx="816" cy="813"/>
          </a:xfrm>
        </p:grpSpPr>
        <p:sp>
          <p:nvSpPr>
            <p:cNvPr id="32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4" name="Group 11"/>
          <p:cNvGrpSpPr>
            <a:grpSpLocks/>
          </p:cNvGrpSpPr>
          <p:nvPr/>
        </p:nvGrpSpPr>
        <p:grpSpPr bwMode="auto">
          <a:xfrm rot="18847515">
            <a:off x="3443868" y="2729496"/>
            <a:ext cx="762000" cy="762000"/>
            <a:chOff x="2400" y="1584"/>
            <a:chExt cx="816" cy="813"/>
          </a:xfrm>
        </p:grpSpPr>
        <p:sp>
          <p:nvSpPr>
            <p:cNvPr id="35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7" name="Group 11"/>
          <p:cNvGrpSpPr>
            <a:grpSpLocks/>
          </p:cNvGrpSpPr>
          <p:nvPr/>
        </p:nvGrpSpPr>
        <p:grpSpPr bwMode="auto">
          <a:xfrm rot="13491399">
            <a:off x="5444194" y="1086483"/>
            <a:ext cx="762000" cy="762000"/>
            <a:chOff x="2400" y="1584"/>
            <a:chExt cx="816" cy="813"/>
          </a:xfrm>
        </p:grpSpPr>
        <p:sp>
          <p:nvSpPr>
            <p:cNvPr id="38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9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0" name="Group 11"/>
          <p:cNvGrpSpPr>
            <a:grpSpLocks/>
          </p:cNvGrpSpPr>
          <p:nvPr/>
        </p:nvGrpSpPr>
        <p:grpSpPr bwMode="auto">
          <a:xfrm rot="18716188">
            <a:off x="6729310" y="2014410"/>
            <a:ext cx="762000" cy="762000"/>
            <a:chOff x="2400" y="1584"/>
            <a:chExt cx="816" cy="813"/>
          </a:xfrm>
        </p:grpSpPr>
        <p:sp>
          <p:nvSpPr>
            <p:cNvPr id="41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2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3" name="Group 11"/>
          <p:cNvGrpSpPr>
            <a:grpSpLocks/>
          </p:cNvGrpSpPr>
          <p:nvPr/>
        </p:nvGrpSpPr>
        <p:grpSpPr bwMode="auto">
          <a:xfrm rot="18828739">
            <a:off x="14792" y="1657873"/>
            <a:ext cx="762000" cy="762000"/>
            <a:chOff x="2400" y="1584"/>
            <a:chExt cx="816" cy="813"/>
          </a:xfrm>
        </p:grpSpPr>
        <p:sp>
          <p:nvSpPr>
            <p:cNvPr id="44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6" name="Group 11"/>
          <p:cNvGrpSpPr>
            <a:grpSpLocks/>
          </p:cNvGrpSpPr>
          <p:nvPr/>
        </p:nvGrpSpPr>
        <p:grpSpPr bwMode="auto">
          <a:xfrm rot="13489646">
            <a:off x="4301185" y="2229491"/>
            <a:ext cx="762000" cy="762000"/>
            <a:chOff x="2400" y="1584"/>
            <a:chExt cx="816" cy="813"/>
          </a:xfrm>
        </p:grpSpPr>
        <p:sp>
          <p:nvSpPr>
            <p:cNvPr id="47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9" name="Group 11"/>
          <p:cNvGrpSpPr>
            <a:grpSpLocks/>
          </p:cNvGrpSpPr>
          <p:nvPr/>
        </p:nvGrpSpPr>
        <p:grpSpPr bwMode="auto">
          <a:xfrm rot="18716188">
            <a:off x="8372382" y="1585782"/>
            <a:ext cx="762000" cy="762000"/>
            <a:chOff x="2400" y="1584"/>
            <a:chExt cx="816" cy="813"/>
          </a:xfrm>
        </p:grpSpPr>
        <p:sp>
          <p:nvSpPr>
            <p:cNvPr id="50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2" name="Group 11"/>
          <p:cNvGrpSpPr>
            <a:grpSpLocks/>
          </p:cNvGrpSpPr>
          <p:nvPr/>
        </p:nvGrpSpPr>
        <p:grpSpPr bwMode="auto">
          <a:xfrm rot="13390037">
            <a:off x="7872812" y="1086209"/>
            <a:ext cx="762000" cy="762000"/>
            <a:chOff x="2400" y="1584"/>
            <a:chExt cx="816" cy="813"/>
          </a:xfrm>
        </p:grpSpPr>
        <p:sp>
          <p:nvSpPr>
            <p:cNvPr id="53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4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5" name="Group 11"/>
          <p:cNvGrpSpPr>
            <a:grpSpLocks/>
          </p:cNvGrpSpPr>
          <p:nvPr/>
        </p:nvGrpSpPr>
        <p:grpSpPr bwMode="auto">
          <a:xfrm rot="13518240">
            <a:off x="6730072" y="2086610"/>
            <a:ext cx="762000" cy="762000"/>
            <a:chOff x="2400" y="1584"/>
            <a:chExt cx="816" cy="813"/>
          </a:xfrm>
        </p:grpSpPr>
        <p:sp>
          <p:nvSpPr>
            <p:cNvPr id="56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8" name="Group 11"/>
          <p:cNvGrpSpPr>
            <a:grpSpLocks/>
          </p:cNvGrpSpPr>
          <p:nvPr/>
        </p:nvGrpSpPr>
        <p:grpSpPr bwMode="auto">
          <a:xfrm rot="13519547">
            <a:off x="5587063" y="3086741"/>
            <a:ext cx="762000" cy="762000"/>
            <a:chOff x="2400" y="1584"/>
            <a:chExt cx="816" cy="813"/>
          </a:xfrm>
        </p:grpSpPr>
        <p:sp>
          <p:nvSpPr>
            <p:cNvPr id="59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1" name="Group 11"/>
          <p:cNvGrpSpPr>
            <a:grpSpLocks/>
          </p:cNvGrpSpPr>
          <p:nvPr/>
        </p:nvGrpSpPr>
        <p:grpSpPr bwMode="auto">
          <a:xfrm rot="18716188">
            <a:off x="6086367" y="2585914"/>
            <a:ext cx="762000" cy="762000"/>
            <a:chOff x="2400" y="1584"/>
            <a:chExt cx="816" cy="813"/>
          </a:xfrm>
        </p:grpSpPr>
        <p:sp>
          <p:nvSpPr>
            <p:cNvPr id="62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4" name="Group 11"/>
          <p:cNvGrpSpPr>
            <a:grpSpLocks/>
          </p:cNvGrpSpPr>
          <p:nvPr/>
        </p:nvGrpSpPr>
        <p:grpSpPr bwMode="auto">
          <a:xfrm rot="13429067">
            <a:off x="5515518" y="2086502"/>
            <a:ext cx="762000" cy="762000"/>
            <a:chOff x="2400" y="1584"/>
            <a:chExt cx="816" cy="813"/>
          </a:xfrm>
        </p:grpSpPr>
        <p:sp>
          <p:nvSpPr>
            <p:cNvPr id="65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6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7" name="Group 11"/>
          <p:cNvGrpSpPr>
            <a:grpSpLocks/>
          </p:cNvGrpSpPr>
          <p:nvPr/>
        </p:nvGrpSpPr>
        <p:grpSpPr bwMode="auto">
          <a:xfrm rot="18716188">
            <a:off x="6014930" y="1585781"/>
            <a:ext cx="762000" cy="762000"/>
            <a:chOff x="2400" y="1584"/>
            <a:chExt cx="816" cy="813"/>
          </a:xfrm>
        </p:grpSpPr>
        <p:sp>
          <p:nvSpPr>
            <p:cNvPr id="68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0" name="Group 11"/>
          <p:cNvGrpSpPr>
            <a:grpSpLocks/>
          </p:cNvGrpSpPr>
          <p:nvPr/>
        </p:nvGrpSpPr>
        <p:grpSpPr bwMode="auto">
          <a:xfrm rot="13390037">
            <a:off x="7872810" y="2086341"/>
            <a:ext cx="762000" cy="762000"/>
            <a:chOff x="2400" y="1584"/>
            <a:chExt cx="816" cy="813"/>
          </a:xfrm>
        </p:grpSpPr>
        <p:sp>
          <p:nvSpPr>
            <p:cNvPr id="71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3" name="Group 11"/>
          <p:cNvGrpSpPr>
            <a:grpSpLocks/>
          </p:cNvGrpSpPr>
          <p:nvPr/>
        </p:nvGrpSpPr>
        <p:grpSpPr bwMode="auto">
          <a:xfrm rot="13390037">
            <a:off x="7944250" y="3086475"/>
            <a:ext cx="762000" cy="762000"/>
            <a:chOff x="2400" y="1584"/>
            <a:chExt cx="816" cy="813"/>
          </a:xfrm>
        </p:grpSpPr>
        <p:sp>
          <p:nvSpPr>
            <p:cNvPr id="74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5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6" name="Group 11"/>
          <p:cNvGrpSpPr>
            <a:grpSpLocks/>
          </p:cNvGrpSpPr>
          <p:nvPr/>
        </p:nvGrpSpPr>
        <p:grpSpPr bwMode="auto">
          <a:xfrm rot="18761925">
            <a:off x="7444025" y="2586248"/>
            <a:ext cx="762000" cy="762000"/>
            <a:chOff x="2400" y="1584"/>
            <a:chExt cx="816" cy="813"/>
          </a:xfrm>
        </p:grpSpPr>
        <p:sp>
          <p:nvSpPr>
            <p:cNvPr id="77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79" name="TextBox 78"/>
          <p:cNvSpPr txBox="1"/>
          <p:nvPr/>
        </p:nvSpPr>
        <p:spPr>
          <a:xfrm>
            <a:off x="0" y="3357562"/>
            <a:ext cx="3500462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990000"/>
                </a:solidFill>
                <a:latin typeface="Century Schoolbook" pitchFamily="18" charset="0"/>
              </a:rPr>
              <a:t>Ответ:</a:t>
            </a:r>
          </a:p>
          <a:p>
            <a:endParaRPr lang="ru-RU" dirty="0"/>
          </a:p>
        </p:txBody>
      </p:sp>
      <p:grpSp>
        <p:nvGrpSpPr>
          <p:cNvPr id="137" name="Group 11"/>
          <p:cNvGrpSpPr>
            <a:grpSpLocks/>
          </p:cNvGrpSpPr>
          <p:nvPr/>
        </p:nvGrpSpPr>
        <p:grpSpPr bwMode="auto">
          <a:xfrm rot="18828739">
            <a:off x="1086362" y="4372518"/>
            <a:ext cx="762000" cy="762000"/>
            <a:chOff x="2400" y="1584"/>
            <a:chExt cx="816" cy="813"/>
          </a:xfrm>
        </p:grpSpPr>
        <p:sp>
          <p:nvSpPr>
            <p:cNvPr id="138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9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40" name="Group 11"/>
          <p:cNvGrpSpPr>
            <a:grpSpLocks/>
          </p:cNvGrpSpPr>
          <p:nvPr/>
        </p:nvGrpSpPr>
        <p:grpSpPr bwMode="auto">
          <a:xfrm rot="13539155">
            <a:off x="586376" y="4872664"/>
            <a:ext cx="762000" cy="762000"/>
            <a:chOff x="2400" y="1584"/>
            <a:chExt cx="816" cy="813"/>
          </a:xfrm>
        </p:grpSpPr>
        <p:sp>
          <p:nvSpPr>
            <p:cNvPr id="141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2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43" name="Group 11"/>
          <p:cNvGrpSpPr>
            <a:grpSpLocks/>
          </p:cNvGrpSpPr>
          <p:nvPr/>
        </p:nvGrpSpPr>
        <p:grpSpPr bwMode="auto">
          <a:xfrm rot="18881602">
            <a:off x="1729412" y="4872691"/>
            <a:ext cx="762000" cy="762000"/>
            <a:chOff x="2400" y="1584"/>
            <a:chExt cx="816" cy="813"/>
          </a:xfrm>
        </p:grpSpPr>
        <p:sp>
          <p:nvSpPr>
            <p:cNvPr id="144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5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46" name="Group 11"/>
          <p:cNvGrpSpPr>
            <a:grpSpLocks/>
          </p:cNvGrpSpPr>
          <p:nvPr/>
        </p:nvGrpSpPr>
        <p:grpSpPr bwMode="auto">
          <a:xfrm rot="18825331">
            <a:off x="1086350" y="5372639"/>
            <a:ext cx="762000" cy="762000"/>
            <a:chOff x="2400" y="1584"/>
            <a:chExt cx="816" cy="813"/>
          </a:xfrm>
        </p:grpSpPr>
        <p:sp>
          <p:nvSpPr>
            <p:cNvPr id="147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8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49" name="Group 11"/>
          <p:cNvGrpSpPr>
            <a:grpSpLocks/>
          </p:cNvGrpSpPr>
          <p:nvPr/>
        </p:nvGrpSpPr>
        <p:grpSpPr bwMode="auto">
          <a:xfrm rot="19013690">
            <a:off x="2514942" y="4372338"/>
            <a:ext cx="762000" cy="762000"/>
            <a:chOff x="2400" y="1584"/>
            <a:chExt cx="816" cy="813"/>
          </a:xfrm>
        </p:grpSpPr>
        <p:sp>
          <p:nvSpPr>
            <p:cNvPr id="150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1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52" name="Group 11"/>
          <p:cNvGrpSpPr>
            <a:grpSpLocks/>
          </p:cNvGrpSpPr>
          <p:nvPr/>
        </p:nvGrpSpPr>
        <p:grpSpPr bwMode="auto">
          <a:xfrm rot="2555207">
            <a:off x="1796195" y="4931624"/>
            <a:ext cx="714375" cy="731070"/>
            <a:chOff x="2479" y="1584"/>
            <a:chExt cx="765" cy="780"/>
          </a:xfrm>
        </p:grpSpPr>
        <p:sp>
          <p:nvSpPr>
            <p:cNvPr id="153" name="AutoShape 12"/>
            <p:cNvSpPr>
              <a:spLocks noChangeArrowheads="1"/>
            </p:cNvSpPr>
            <p:nvPr/>
          </p:nvSpPr>
          <p:spPr bwMode="auto">
            <a:xfrm rot="201088">
              <a:off x="2479" y="1599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4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55" name="Group 11"/>
          <p:cNvGrpSpPr>
            <a:grpSpLocks/>
          </p:cNvGrpSpPr>
          <p:nvPr/>
        </p:nvGrpSpPr>
        <p:grpSpPr bwMode="auto">
          <a:xfrm rot="13515009">
            <a:off x="3015298" y="4944133"/>
            <a:ext cx="762000" cy="762000"/>
            <a:chOff x="2400" y="1584"/>
            <a:chExt cx="816" cy="813"/>
          </a:xfrm>
        </p:grpSpPr>
        <p:sp>
          <p:nvSpPr>
            <p:cNvPr id="156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7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58" name="Group 11"/>
          <p:cNvGrpSpPr>
            <a:grpSpLocks/>
          </p:cNvGrpSpPr>
          <p:nvPr/>
        </p:nvGrpSpPr>
        <p:grpSpPr bwMode="auto">
          <a:xfrm rot="18823449">
            <a:off x="5086872" y="4301062"/>
            <a:ext cx="762000" cy="762000"/>
            <a:chOff x="2400" y="1584"/>
            <a:chExt cx="816" cy="813"/>
          </a:xfrm>
        </p:grpSpPr>
        <p:sp>
          <p:nvSpPr>
            <p:cNvPr id="159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0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61" name="Group 11"/>
          <p:cNvGrpSpPr>
            <a:grpSpLocks/>
          </p:cNvGrpSpPr>
          <p:nvPr/>
        </p:nvGrpSpPr>
        <p:grpSpPr bwMode="auto">
          <a:xfrm rot="13489646">
            <a:off x="4372324" y="4658083"/>
            <a:ext cx="762000" cy="762000"/>
            <a:chOff x="2400" y="1584"/>
            <a:chExt cx="816" cy="813"/>
          </a:xfrm>
        </p:grpSpPr>
        <p:sp>
          <p:nvSpPr>
            <p:cNvPr id="162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3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64" name="Group 11"/>
          <p:cNvGrpSpPr>
            <a:grpSpLocks/>
          </p:cNvGrpSpPr>
          <p:nvPr/>
        </p:nvGrpSpPr>
        <p:grpSpPr bwMode="auto">
          <a:xfrm rot="18899180">
            <a:off x="3515370" y="4372633"/>
            <a:ext cx="762000" cy="762000"/>
            <a:chOff x="2400" y="1584"/>
            <a:chExt cx="816" cy="813"/>
          </a:xfrm>
        </p:grpSpPr>
        <p:sp>
          <p:nvSpPr>
            <p:cNvPr id="165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6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67" name="Group 11"/>
          <p:cNvGrpSpPr>
            <a:grpSpLocks/>
          </p:cNvGrpSpPr>
          <p:nvPr/>
        </p:nvGrpSpPr>
        <p:grpSpPr bwMode="auto">
          <a:xfrm rot="18847515">
            <a:off x="3515306" y="5444140"/>
            <a:ext cx="762000" cy="762000"/>
            <a:chOff x="2400" y="1584"/>
            <a:chExt cx="816" cy="813"/>
          </a:xfrm>
        </p:grpSpPr>
        <p:sp>
          <p:nvSpPr>
            <p:cNvPr id="168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9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70" name="Group 11"/>
          <p:cNvGrpSpPr>
            <a:grpSpLocks/>
          </p:cNvGrpSpPr>
          <p:nvPr/>
        </p:nvGrpSpPr>
        <p:grpSpPr bwMode="auto">
          <a:xfrm rot="18716188">
            <a:off x="6800748" y="4729054"/>
            <a:ext cx="762000" cy="762000"/>
            <a:chOff x="2400" y="1584"/>
            <a:chExt cx="816" cy="813"/>
          </a:xfrm>
        </p:grpSpPr>
        <p:sp>
          <p:nvSpPr>
            <p:cNvPr id="171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2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73" name="Group 11"/>
          <p:cNvGrpSpPr>
            <a:grpSpLocks/>
          </p:cNvGrpSpPr>
          <p:nvPr/>
        </p:nvGrpSpPr>
        <p:grpSpPr bwMode="auto">
          <a:xfrm rot="13489646">
            <a:off x="4372623" y="4944135"/>
            <a:ext cx="762000" cy="762000"/>
            <a:chOff x="2400" y="1584"/>
            <a:chExt cx="816" cy="813"/>
          </a:xfrm>
        </p:grpSpPr>
        <p:sp>
          <p:nvSpPr>
            <p:cNvPr id="174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5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76" name="Group 11"/>
          <p:cNvGrpSpPr>
            <a:grpSpLocks/>
          </p:cNvGrpSpPr>
          <p:nvPr/>
        </p:nvGrpSpPr>
        <p:grpSpPr bwMode="auto">
          <a:xfrm rot="13518240">
            <a:off x="6801510" y="4801254"/>
            <a:ext cx="762000" cy="762000"/>
            <a:chOff x="2400" y="1584"/>
            <a:chExt cx="816" cy="813"/>
          </a:xfrm>
        </p:grpSpPr>
        <p:sp>
          <p:nvSpPr>
            <p:cNvPr id="177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8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79" name="Group 11"/>
          <p:cNvGrpSpPr>
            <a:grpSpLocks/>
          </p:cNvGrpSpPr>
          <p:nvPr/>
        </p:nvGrpSpPr>
        <p:grpSpPr bwMode="auto">
          <a:xfrm rot="18716188">
            <a:off x="6157805" y="5300558"/>
            <a:ext cx="762000" cy="762000"/>
            <a:chOff x="2400" y="1584"/>
            <a:chExt cx="816" cy="813"/>
          </a:xfrm>
        </p:grpSpPr>
        <p:sp>
          <p:nvSpPr>
            <p:cNvPr id="180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1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82" name="Group 11"/>
          <p:cNvGrpSpPr>
            <a:grpSpLocks/>
          </p:cNvGrpSpPr>
          <p:nvPr/>
        </p:nvGrpSpPr>
        <p:grpSpPr bwMode="auto">
          <a:xfrm rot="13429067">
            <a:off x="5586956" y="4801146"/>
            <a:ext cx="762000" cy="762000"/>
            <a:chOff x="2400" y="1584"/>
            <a:chExt cx="816" cy="813"/>
          </a:xfrm>
        </p:grpSpPr>
        <p:sp>
          <p:nvSpPr>
            <p:cNvPr id="183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85" name="Group 11"/>
          <p:cNvGrpSpPr>
            <a:grpSpLocks/>
          </p:cNvGrpSpPr>
          <p:nvPr/>
        </p:nvGrpSpPr>
        <p:grpSpPr bwMode="auto">
          <a:xfrm rot="18716188">
            <a:off x="6086368" y="4300425"/>
            <a:ext cx="762000" cy="762000"/>
            <a:chOff x="2400" y="1584"/>
            <a:chExt cx="816" cy="813"/>
          </a:xfrm>
        </p:grpSpPr>
        <p:sp>
          <p:nvSpPr>
            <p:cNvPr id="186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7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88" name="Group 11"/>
          <p:cNvGrpSpPr>
            <a:grpSpLocks/>
          </p:cNvGrpSpPr>
          <p:nvPr/>
        </p:nvGrpSpPr>
        <p:grpSpPr bwMode="auto">
          <a:xfrm rot="13390037">
            <a:off x="7944248" y="4800985"/>
            <a:ext cx="762000" cy="762000"/>
            <a:chOff x="2400" y="1584"/>
            <a:chExt cx="816" cy="813"/>
          </a:xfrm>
        </p:grpSpPr>
        <p:sp>
          <p:nvSpPr>
            <p:cNvPr id="189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0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91" name="Group 11"/>
          <p:cNvGrpSpPr>
            <a:grpSpLocks/>
          </p:cNvGrpSpPr>
          <p:nvPr/>
        </p:nvGrpSpPr>
        <p:grpSpPr bwMode="auto">
          <a:xfrm rot="18761925">
            <a:off x="7515463" y="5300892"/>
            <a:ext cx="762000" cy="762000"/>
            <a:chOff x="2400" y="1584"/>
            <a:chExt cx="816" cy="813"/>
          </a:xfrm>
        </p:grpSpPr>
        <p:sp>
          <p:nvSpPr>
            <p:cNvPr id="192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3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97" name="Group 11"/>
          <p:cNvGrpSpPr>
            <a:grpSpLocks/>
          </p:cNvGrpSpPr>
          <p:nvPr/>
        </p:nvGrpSpPr>
        <p:grpSpPr bwMode="auto">
          <a:xfrm rot="13515009">
            <a:off x="5587066" y="3801124"/>
            <a:ext cx="762000" cy="762000"/>
            <a:chOff x="2400" y="1584"/>
            <a:chExt cx="816" cy="813"/>
          </a:xfrm>
        </p:grpSpPr>
        <p:sp>
          <p:nvSpPr>
            <p:cNvPr id="198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9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00" name="Group 11"/>
          <p:cNvGrpSpPr>
            <a:grpSpLocks/>
          </p:cNvGrpSpPr>
          <p:nvPr/>
        </p:nvGrpSpPr>
        <p:grpSpPr bwMode="auto">
          <a:xfrm rot="13515009">
            <a:off x="5658505" y="5801388"/>
            <a:ext cx="762000" cy="762000"/>
            <a:chOff x="2400" y="1584"/>
            <a:chExt cx="816" cy="813"/>
          </a:xfrm>
        </p:grpSpPr>
        <p:sp>
          <p:nvSpPr>
            <p:cNvPr id="201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2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03" name="Group 11"/>
          <p:cNvGrpSpPr>
            <a:grpSpLocks/>
          </p:cNvGrpSpPr>
          <p:nvPr/>
        </p:nvGrpSpPr>
        <p:grpSpPr bwMode="auto">
          <a:xfrm rot="13515009">
            <a:off x="7801645" y="3801125"/>
            <a:ext cx="762000" cy="762000"/>
            <a:chOff x="2400" y="1584"/>
            <a:chExt cx="816" cy="813"/>
          </a:xfrm>
        </p:grpSpPr>
        <p:sp>
          <p:nvSpPr>
            <p:cNvPr id="204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5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06" name="Group 11"/>
          <p:cNvGrpSpPr>
            <a:grpSpLocks/>
          </p:cNvGrpSpPr>
          <p:nvPr/>
        </p:nvGrpSpPr>
        <p:grpSpPr bwMode="auto">
          <a:xfrm rot="13515009">
            <a:off x="8015957" y="5801388"/>
            <a:ext cx="762000" cy="762000"/>
            <a:chOff x="2400" y="1584"/>
            <a:chExt cx="816" cy="813"/>
          </a:xfrm>
        </p:grpSpPr>
        <p:sp>
          <p:nvSpPr>
            <p:cNvPr id="207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8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09" name="Group 11"/>
          <p:cNvGrpSpPr>
            <a:grpSpLocks/>
          </p:cNvGrpSpPr>
          <p:nvPr/>
        </p:nvGrpSpPr>
        <p:grpSpPr bwMode="auto">
          <a:xfrm rot="18755746">
            <a:off x="8373024" y="4301067"/>
            <a:ext cx="762000" cy="762000"/>
            <a:chOff x="2400" y="1584"/>
            <a:chExt cx="816" cy="813"/>
          </a:xfrm>
        </p:grpSpPr>
        <p:sp>
          <p:nvSpPr>
            <p:cNvPr id="210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1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12" name="Group 11"/>
          <p:cNvGrpSpPr>
            <a:grpSpLocks/>
          </p:cNvGrpSpPr>
          <p:nvPr/>
        </p:nvGrpSpPr>
        <p:grpSpPr bwMode="auto">
          <a:xfrm rot="18828739">
            <a:off x="157700" y="4372518"/>
            <a:ext cx="762000" cy="762000"/>
            <a:chOff x="2400" y="1584"/>
            <a:chExt cx="816" cy="813"/>
          </a:xfrm>
        </p:grpSpPr>
        <p:sp>
          <p:nvSpPr>
            <p:cNvPr id="213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4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15" name="Group 11"/>
          <p:cNvGrpSpPr>
            <a:grpSpLocks/>
          </p:cNvGrpSpPr>
          <p:nvPr/>
        </p:nvGrpSpPr>
        <p:grpSpPr bwMode="auto">
          <a:xfrm rot="18716188">
            <a:off x="5157674" y="5300558"/>
            <a:ext cx="762000" cy="762000"/>
            <a:chOff x="2400" y="1584"/>
            <a:chExt cx="816" cy="813"/>
          </a:xfrm>
        </p:grpSpPr>
        <p:sp>
          <p:nvSpPr>
            <p:cNvPr id="216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7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9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7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6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5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4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9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2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4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7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9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4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7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9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0" fill="hold">
                      <p:stCondLst>
                        <p:cond delay="indefinite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3" dur="500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4" dur="500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8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0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3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64291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Century Schoolbook" pitchFamily="18" charset="0"/>
              </a:rPr>
              <a:t>10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00100" y="0"/>
            <a:ext cx="81439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i="1" dirty="0" smtClean="0">
                <a:solidFill>
                  <a:srgbClr val="002060"/>
                </a:solidFill>
                <a:latin typeface="Century Schoolbook" pitchFamily="18" charset="0"/>
              </a:rPr>
              <a:t>Из спичек сложено неверное равенство. Переложите две спички так, чтобы получилось верное равенство.</a:t>
            </a:r>
          </a:p>
        </p:txBody>
      </p:sp>
      <p:grpSp>
        <p:nvGrpSpPr>
          <p:cNvPr id="5" name="Group 11"/>
          <p:cNvGrpSpPr>
            <a:grpSpLocks/>
          </p:cNvGrpSpPr>
          <p:nvPr/>
        </p:nvGrpSpPr>
        <p:grpSpPr bwMode="auto">
          <a:xfrm rot="18828739">
            <a:off x="1943618" y="1943625"/>
            <a:ext cx="762000" cy="762000"/>
            <a:chOff x="2400" y="1584"/>
            <a:chExt cx="816" cy="813"/>
          </a:xfrm>
        </p:grpSpPr>
        <p:sp>
          <p:nvSpPr>
            <p:cNvPr id="6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" name="Group 11"/>
          <p:cNvGrpSpPr>
            <a:grpSpLocks/>
          </p:cNvGrpSpPr>
          <p:nvPr/>
        </p:nvGrpSpPr>
        <p:grpSpPr bwMode="auto">
          <a:xfrm rot="17899642">
            <a:off x="1135264" y="1921089"/>
            <a:ext cx="762000" cy="762000"/>
            <a:chOff x="2400" y="1584"/>
            <a:chExt cx="816" cy="813"/>
          </a:xfrm>
        </p:grpSpPr>
        <p:sp>
          <p:nvSpPr>
            <p:cNvPr id="9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1" name="Group 11"/>
          <p:cNvGrpSpPr>
            <a:grpSpLocks/>
          </p:cNvGrpSpPr>
          <p:nvPr/>
        </p:nvGrpSpPr>
        <p:grpSpPr bwMode="auto">
          <a:xfrm rot="18881602">
            <a:off x="2729543" y="1943733"/>
            <a:ext cx="762000" cy="762000"/>
            <a:chOff x="2400" y="1584"/>
            <a:chExt cx="816" cy="813"/>
          </a:xfrm>
        </p:grpSpPr>
        <p:sp>
          <p:nvSpPr>
            <p:cNvPr id="12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4" name="Group 11"/>
          <p:cNvGrpSpPr>
            <a:grpSpLocks/>
          </p:cNvGrpSpPr>
          <p:nvPr/>
        </p:nvGrpSpPr>
        <p:grpSpPr bwMode="auto">
          <a:xfrm rot="2670172">
            <a:off x="2729531" y="1943722"/>
            <a:ext cx="762000" cy="762000"/>
            <a:chOff x="2400" y="1584"/>
            <a:chExt cx="816" cy="813"/>
          </a:xfrm>
        </p:grpSpPr>
        <p:sp>
          <p:nvSpPr>
            <p:cNvPr id="15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7" name="Group 11"/>
          <p:cNvGrpSpPr>
            <a:grpSpLocks/>
          </p:cNvGrpSpPr>
          <p:nvPr/>
        </p:nvGrpSpPr>
        <p:grpSpPr bwMode="auto">
          <a:xfrm rot="17442611">
            <a:off x="3753423" y="1896044"/>
            <a:ext cx="762000" cy="762000"/>
            <a:chOff x="2400" y="1584"/>
            <a:chExt cx="816" cy="813"/>
          </a:xfrm>
        </p:grpSpPr>
        <p:sp>
          <p:nvSpPr>
            <p:cNvPr id="18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0" name="Group 11"/>
          <p:cNvGrpSpPr>
            <a:grpSpLocks/>
          </p:cNvGrpSpPr>
          <p:nvPr/>
        </p:nvGrpSpPr>
        <p:grpSpPr bwMode="auto">
          <a:xfrm rot="19897946">
            <a:off x="1476701" y="1919849"/>
            <a:ext cx="751727" cy="741380"/>
            <a:chOff x="2479" y="1573"/>
            <a:chExt cx="805" cy="791"/>
          </a:xfrm>
        </p:grpSpPr>
        <p:sp>
          <p:nvSpPr>
            <p:cNvPr id="21" name="AutoShape 12"/>
            <p:cNvSpPr>
              <a:spLocks noChangeArrowheads="1"/>
            </p:cNvSpPr>
            <p:nvPr/>
          </p:nvSpPr>
          <p:spPr bwMode="auto">
            <a:xfrm rot="201088">
              <a:off x="2479" y="1599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" name="Oval 13"/>
            <p:cNvSpPr>
              <a:spLocks noChangeArrowheads="1"/>
            </p:cNvSpPr>
            <p:nvPr/>
          </p:nvSpPr>
          <p:spPr bwMode="auto">
            <a:xfrm>
              <a:off x="3188" y="1573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3" name="Group 11"/>
          <p:cNvGrpSpPr>
            <a:grpSpLocks/>
          </p:cNvGrpSpPr>
          <p:nvPr/>
        </p:nvGrpSpPr>
        <p:grpSpPr bwMode="auto">
          <a:xfrm rot="20255278">
            <a:off x="3739981" y="1882601"/>
            <a:ext cx="762000" cy="762000"/>
            <a:chOff x="2400" y="1584"/>
            <a:chExt cx="816" cy="813"/>
          </a:xfrm>
        </p:grpSpPr>
        <p:sp>
          <p:nvSpPr>
            <p:cNvPr id="24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6" name="Group 11"/>
          <p:cNvGrpSpPr>
            <a:grpSpLocks/>
          </p:cNvGrpSpPr>
          <p:nvPr/>
        </p:nvGrpSpPr>
        <p:grpSpPr bwMode="auto">
          <a:xfrm rot="18833678">
            <a:off x="5872723" y="1800765"/>
            <a:ext cx="762000" cy="762000"/>
            <a:chOff x="2400" y="1584"/>
            <a:chExt cx="816" cy="813"/>
          </a:xfrm>
        </p:grpSpPr>
        <p:sp>
          <p:nvSpPr>
            <p:cNvPr id="27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9" name="Group 11"/>
          <p:cNvGrpSpPr>
            <a:grpSpLocks/>
          </p:cNvGrpSpPr>
          <p:nvPr/>
        </p:nvGrpSpPr>
        <p:grpSpPr bwMode="auto">
          <a:xfrm rot="18861082">
            <a:off x="5515598" y="1800831"/>
            <a:ext cx="762000" cy="762000"/>
            <a:chOff x="2400" y="1584"/>
            <a:chExt cx="816" cy="813"/>
          </a:xfrm>
        </p:grpSpPr>
        <p:sp>
          <p:nvSpPr>
            <p:cNvPr id="30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2" name="Group 11"/>
          <p:cNvGrpSpPr>
            <a:grpSpLocks/>
          </p:cNvGrpSpPr>
          <p:nvPr/>
        </p:nvGrpSpPr>
        <p:grpSpPr bwMode="auto">
          <a:xfrm rot="2674401">
            <a:off x="4658362" y="1800852"/>
            <a:ext cx="762000" cy="762000"/>
            <a:chOff x="2400" y="1584"/>
            <a:chExt cx="816" cy="813"/>
          </a:xfrm>
        </p:grpSpPr>
        <p:sp>
          <p:nvSpPr>
            <p:cNvPr id="33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5" name="Group 11"/>
          <p:cNvGrpSpPr>
            <a:grpSpLocks/>
          </p:cNvGrpSpPr>
          <p:nvPr/>
        </p:nvGrpSpPr>
        <p:grpSpPr bwMode="auto">
          <a:xfrm rot="2734401">
            <a:off x="4658350" y="2086590"/>
            <a:ext cx="762000" cy="762000"/>
            <a:chOff x="2400" y="1584"/>
            <a:chExt cx="816" cy="813"/>
          </a:xfrm>
        </p:grpSpPr>
        <p:sp>
          <p:nvSpPr>
            <p:cNvPr id="36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7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8" name="Group 11"/>
          <p:cNvGrpSpPr>
            <a:grpSpLocks/>
          </p:cNvGrpSpPr>
          <p:nvPr/>
        </p:nvGrpSpPr>
        <p:grpSpPr bwMode="auto">
          <a:xfrm rot="18877948">
            <a:off x="6158564" y="1800854"/>
            <a:ext cx="762000" cy="762000"/>
            <a:chOff x="2400" y="1584"/>
            <a:chExt cx="816" cy="813"/>
          </a:xfrm>
        </p:grpSpPr>
        <p:sp>
          <p:nvSpPr>
            <p:cNvPr id="39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0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214282" y="3214686"/>
            <a:ext cx="3500462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990000"/>
                </a:solidFill>
                <a:latin typeface="Century Schoolbook" pitchFamily="18" charset="0"/>
              </a:rPr>
              <a:t>Ответ:</a:t>
            </a:r>
          </a:p>
          <a:p>
            <a:endParaRPr lang="ru-RU" dirty="0"/>
          </a:p>
        </p:txBody>
      </p:sp>
      <p:grpSp>
        <p:nvGrpSpPr>
          <p:cNvPr id="102" name="Group 11"/>
          <p:cNvGrpSpPr>
            <a:grpSpLocks/>
          </p:cNvGrpSpPr>
          <p:nvPr/>
        </p:nvGrpSpPr>
        <p:grpSpPr bwMode="auto">
          <a:xfrm rot="18828739">
            <a:off x="2157932" y="4515393"/>
            <a:ext cx="762000" cy="762000"/>
            <a:chOff x="2400" y="1584"/>
            <a:chExt cx="816" cy="813"/>
          </a:xfrm>
        </p:grpSpPr>
        <p:sp>
          <p:nvSpPr>
            <p:cNvPr id="103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05" name="Group 11"/>
          <p:cNvGrpSpPr>
            <a:grpSpLocks/>
          </p:cNvGrpSpPr>
          <p:nvPr/>
        </p:nvGrpSpPr>
        <p:grpSpPr bwMode="auto">
          <a:xfrm rot="17899642">
            <a:off x="1349578" y="4492857"/>
            <a:ext cx="762000" cy="762000"/>
            <a:chOff x="2400" y="1584"/>
            <a:chExt cx="816" cy="813"/>
          </a:xfrm>
        </p:grpSpPr>
        <p:sp>
          <p:nvSpPr>
            <p:cNvPr id="106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7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08" name="Group 11"/>
          <p:cNvGrpSpPr>
            <a:grpSpLocks/>
          </p:cNvGrpSpPr>
          <p:nvPr/>
        </p:nvGrpSpPr>
        <p:grpSpPr bwMode="auto">
          <a:xfrm rot="18881602">
            <a:off x="2943857" y="4515501"/>
            <a:ext cx="762000" cy="762000"/>
            <a:chOff x="2400" y="1584"/>
            <a:chExt cx="816" cy="813"/>
          </a:xfrm>
        </p:grpSpPr>
        <p:sp>
          <p:nvSpPr>
            <p:cNvPr id="109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0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11" name="Group 11"/>
          <p:cNvGrpSpPr>
            <a:grpSpLocks/>
          </p:cNvGrpSpPr>
          <p:nvPr/>
        </p:nvGrpSpPr>
        <p:grpSpPr bwMode="auto">
          <a:xfrm rot="2670172">
            <a:off x="3086721" y="4444050"/>
            <a:ext cx="762000" cy="762000"/>
            <a:chOff x="2400" y="1584"/>
            <a:chExt cx="816" cy="813"/>
          </a:xfrm>
        </p:grpSpPr>
        <p:sp>
          <p:nvSpPr>
            <p:cNvPr id="112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14" name="Group 11"/>
          <p:cNvGrpSpPr>
            <a:grpSpLocks/>
          </p:cNvGrpSpPr>
          <p:nvPr/>
        </p:nvGrpSpPr>
        <p:grpSpPr bwMode="auto">
          <a:xfrm rot="17442611">
            <a:off x="3967737" y="4467812"/>
            <a:ext cx="762000" cy="762000"/>
            <a:chOff x="2400" y="1584"/>
            <a:chExt cx="816" cy="813"/>
          </a:xfrm>
        </p:grpSpPr>
        <p:sp>
          <p:nvSpPr>
            <p:cNvPr id="115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6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17" name="Group 11"/>
          <p:cNvGrpSpPr>
            <a:grpSpLocks/>
          </p:cNvGrpSpPr>
          <p:nvPr/>
        </p:nvGrpSpPr>
        <p:grpSpPr bwMode="auto">
          <a:xfrm rot="19897946">
            <a:off x="1691015" y="4491617"/>
            <a:ext cx="751727" cy="741380"/>
            <a:chOff x="2479" y="1573"/>
            <a:chExt cx="805" cy="791"/>
          </a:xfrm>
        </p:grpSpPr>
        <p:sp>
          <p:nvSpPr>
            <p:cNvPr id="118" name="AutoShape 12"/>
            <p:cNvSpPr>
              <a:spLocks noChangeArrowheads="1"/>
            </p:cNvSpPr>
            <p:nvPr/>
          </p:nvSpPr>
          <p:spPr bwMode="auto">
            <a:xfrm rot="201088">
              <a:off x="2479" y="1599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9" name="Oval 13"/>
            <p:cNvSpPr>
              <a:spLocks noChangeArrowheads="1"/>
            </p:cNvSpPr>
            <p:nvPr/>
          </p:nvSpPr>
          <p:spPr bwMode="auto">
            <a:xfrm>
              <a:off x="3188" y="1573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20" name="Group 11"/>
          <p:cNvGrpSpPr>
            <a:grpSpLocks/>
          </p:cNvGrpSpPr>
          <p:nvPr/>
        </p:nvGrpSpPr>
        <p:grpSpPr bwMode="auto">
          <a:xfrm rot="20255278">
            <a:off x="3954295" y="4454369"/>
            <a:ext cx="762000" cy="762000"/>
            <a:chOff x="2400" y="1584"/>
            <a:chExt cx="816" cy="813"/>
          </a:xfrm>
        </p:grpSpPr>
        <p:sp>
          <p:nvSpPr>
            <p:cNvPr id="121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23" name="Group 11"/>
          <p:cNvGrpSpPr>
            <a:grpSpLocks/>
          </p:cNvGrpSpPr>
          <p:nvPr/>
        </p:nvGrpSpPr>
        <p:grpSpPr bwMode="auto">
          <a:xfrm rot="18833678">
            <a:off x="6087037" y="4372533"/>
            <a:ext cx="762000" cy="762000"/>
            <a:chOff x="2400" y="1584"/>
            <a:chExt cx="816" cy="813"/>
          </a:xfrm>
        </p:grpSpPr>
        <p:sp>
          <p:nvSpPr>
            <p:cNvPr id="124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26" name="Group 11"/>
          <p:cNvGrpSpPr>
            <a:grpSpLocks/>
          </p:cNvGrpSpPr>
          <p:nvPr/>
        </p:nvGrpSpPr>
        <p:grpSpPr bwMode="auto">
          <a:xfrm rot="18861082">
            <a:off x="5729912" y="4372599"/>
            <a:ext cx="762000" cy="762000"/>
            <a:chOff x="2400" y="1584"/>
            <a:chExt cx="816" cy="813"/>
          </a:xfrm>
        </p:grpSpPr>
        <p:sp>
          <p:nvSpPr>
            <p:cNvPr id="127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29" name="Group 11"/>
          <p:cNvGrpSpPr>
            <a:grpSpLocks/>
          </p:cNvGrpSpPr>
          <p:nvPr/>
        </p:nvGrpSpPr>
        <p:grpSpPr bwMode="auto">
          <a:xfrm rot="2674401">
            <a:off x="4872676" y="4372620"/>
            <a:ext cx="762000" cy="762000"/>
            <a:chOff x="2400" y="1584"/>
            <a:chExt cx="816" cy="813"/>
          </a:xfrm>
        </p:grpSpPr>
        <p:sp>
          <p:nvSpPr>
            <p:cNvPr id="130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1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32" name="Group 11"/>
          <p:cNvGrpSpPr>
            <a:grpSpLocks/>
          </p:cNvGrpSpPr>
          <p:nvPr/>
        </p:nvGrpSpPr>
        <p:grpSpPr bwMode="auto">
          <a:xfrm rot="2734401">
            <a:off x="4872664" y="4658358"/>
            <a:ext cx="762000" cy="762000"/>
            <a:chOff x="2400" y="1584"/>
            <a:chExt cx="816" cy="813"/>
          </a:xfrm>
        </p:grpSpPr>
        <p:sp>
          <p:nvSpPr>
            <p:cNvPr id="133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4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35" name="Group 11"/>
          <p:cNvGrpSpPr>
            <a:grpSpLocks/>
          </p:cNvGrpSpPr>
          <p:nvPr/>
        </p:nvGrpSpPr>
        <p:grpSpPr bwMode="auto">
          <a:xfrm rot="18877948">
            <a:off x="6372878" y="4372622"/>
            <a:ext cx="762000" cy="762000"/>
            <a:chOff x="2400" y="1584"/>
            <a:chExt cx="816" cy="813"/>
          </a:xfrm>
        </p:grpSpPr>
        <p:sp>
          <p:nvSpPr>
            <p:cNvPr id="136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7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38" name="Group 11"/>
          <p:cNvGrpSpPr>
            <a:grpSpLocks/>
          </p:cNvGrpSpPr>
          <p:nvPr/>
        </p:nvGrpSpPr>
        <p:grpSpPr bwMode="auto">
          <a:xfrm rot="18828739">
            <a:off x="2443683" y="4515395"/>
            <a:ext cx="762000" cy="762000"/>
            <a:chOff x="2400" y="1584"/>
            <a:chExt cx="816" cy="813"/>
          </a:xfrm>
        </p:grpSpPr>
        <p:sp>
          <p:nvSpPr>
            <p:cNvPr id="139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0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41" name="Group 11"/>
          <p:cNvGrpSpPr>
            <a:grpSpLocks/>
          </p:cNvGrpSpPr>
          <p:nvPr/>
        </p:nvGrpSpPr>
        <p:grpSpPr bwMode="auto">
          <a:xfrm rot="2734401">
            <a:off x="3086714" y="4729795"/>
            <a:ext cx="762000" cy="762000"/>
            <a:chOff x="2400" y="1584"/>
            <a:chExt cx="816" cy="813"/>
          </a:xfrm>
        </p:grpSpPr>
        <p:sp>
          <p:nvSpPr>
            <p:cNvPr id="142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3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83" name="Picture 5" descr="j0434411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20" y="1142984"/>
            <a:ext cx="1428760" cy="142876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2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0"/>
            <a:ext cx="80010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i="1" dirty="0" smtClean="0">
                <a:solidFill>
                  <a:srgbClr val="002060"/>
                </a:solidFill>
                <a:latin typeface="Century Schoolbook" pitchFamily="18" charset="0"/>
              </a:rPr>
              <a:t>Из спичек сложено неверное равенство. Переложите одну спичку так, чтобы получилось верное равенство.</a:t>
            </a:r>
          </a:p>
        </p:txBody>
      </p:sp>
      <p:grpSp>
        <p:nvGrpSpPr>
          <p:cNvPr id="24" name="Group 11"/>
          <p:cNvGrpSpPr>
            <a:grpSpLocks/>
          </p:cNvGrpSpPr>
          <p:nvPr/>
        </p:nvGrpSpPr>
        <p:grpSpPr bwMode="auto">
          <a:xfrm rot="17899642">
            <a:off x="1135264" y="1849651"/>
            <a:ext cx="762000" cy="762000"/>
            <a:chOff x="2400" y="1584"/>
            <a:chExt cx="816" cy="813"/>
          </a:xfrm>
        </p:grpSpPr>
        <p:sp>
          <p:nvSpPr>
            <p:cNvPr id="25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0" name="Group 11"/>
          <p:cNvGrpSpPr>
            <a:grpSpLocks/>
          </p:cNvGrpSpPr>
          <p:nvPr/>
        </p:nvGrpSpPr>
        <p:grpSpPr bwMode="auto">
          <a:xfrm rot="2670172">
            <a:off x="2443779" y="1872283"/>
            <a:ext cx="762000" cy="762000"/>
            <a:chOff x="2400" y="1584"/>
            <a:chExt cx="816" cy="813"/>
          </a:xfrm>
        </p:grpSpPr>
        <p:sp>
          <p:nvSpPr>
            <p:cNvPr id="31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3" name="Group 11"/>
          <p:cNvGrpSpPr>
            <a:grpSpLocks/>
          </p:cNvGrpSpPr>
          <p:nvPr/>
        </p:nvGrpSpPr>
        <p:grpSpPr bwMode="auto">
          <a:xfrm rot="17442611">
            <a:off x="3324796" y="1824606"/>
            <a:ext cx="762000" cy="762000"/>
            <a:chOff x="2400" y="1584"/>
            <a:chExt cx="816" cy="813"/>
          </a:xfrm>
        </p:grpSpPr>
        <p:sp>
          <p:nvSpPr>
            <p:cNvPr id="34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6" name="Group 11"/>
          <p:cNvGrpSpPr>
            <a:grpSpLocks/>
          </p:cNvGrpSpPr>
          <p:nvPr/>
        </p:nvGrpSpPr>
        <p:grpSpPr bwMode="auto">
          <a:xfrm rot="19897946">
            <a:off x="1488280" y="1848558"/>
            <a:ext cx="751727" cy="741380"/>
            <a:chOff x="2479" y="1573"/>
            <a:chExt cx="805" cy="791"/>
          </a:xfrm>
        </p:grpSpPr>
        <p:sp>
          <p:nvSpPr>
            <p:cNvPr id="37" name="AutoShape 12"/>
            <p:cNvSpPr>
              <a:spLocks noChangeArrowheads="1"/>
            </p:cNvSpPr>
            <p:nvPr/>
          </p:nvSpPr>
          <p:spPr bwMode="auto">
            <a:xfrm rot="201088">
              <a:off x="2479" y="1599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8" name="Oval 13"/>
            <p:cNvSpPr>
              <a:spLocks noChangeArrowheads="1"/>
            </p:cNvSpPr>
            <p:nvPr/>
          </p:nvSpPr>
          <p:spPr bwMode="auto">
            <a:xfrm>
              <a:off x="3188" y="1573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9" name="Group 11"/>
          <p:cNvGrpSpPr>
            <a:grpSpLocks/>
          </p:cNvGrpSpPr>
          <p:nvPr/>
        </p:nvGrpSpPr>
        <p:grpSpPr bwMode="auto">
          <a:xfrm rot="20255278">
            <a:off x="3759789" y="1830971"/>
            <a:ext cx="762000" cy="762000"/>
            <a:chOff x="2400" y="1584"/>
            <a:chExt cx="816" cy="813"/>
          </a:xfrm>
        </p:grpSpPr>
        <p:sp>
          <p:nvSpPr>
            <p:cNvPr id="40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2" name="Group 11"/>
          <p:cNvGrpSpPr>
            <a:grpSpLocks/>
          </p:cNvGrpSpPr>
          <p:nvPr/>
        </p:nvGrpSpPr>
        <p:grpSpPr bwMode="auto">
          <a:xfrm rot="19946241">
            <a:off x="6205252" y="1704666"/>
            <a:ext cx="762000" cy="762000"/>
            <a:chOff x="2400" y="1584"/>
            <a:chExt cx="816" cy="813"/>
          </a:xfrm>
        </p:grpSpPr>
        <p:sp>
          <p:nvSpPr>
            <p:cNvPr id="43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4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5" name="Group 11"/>
          <p:cNvGrpSpPr>
            <a:grpSpLocks/>
          </p:cNvGrpSpPr>
          <p:nvPr/>
        </p:nvGrpSpPr>
        <p:grpSpPr bwMode="auto">
          <a:xfrm rot="17589545">
            <a:off x="5834147" y="1762190"/>
            <a:ext cx="762000" cy="762000"/>
            <a:chOff x="2400" y="1584"/>
            <a:chExt cx="816" cy="813"/>
          </a:xfrm>
        </p:grpSpPr>
        <p:sp>
          <p:nvSpPr>
            <p:cNvPr id="46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8" name="Group 11"/>
          <p:cNvGrpSpPr>
            <a:grpSpLocks/>
          </p:cNvGrpSpPr>
          <p:nvPr/>
        </p:nvGrpSpPr>
        <p:grpSpPr bwMode="auto">
          <a:xfrm rot="2674401">
            <a:off x="4658362" y="1800852"/>
            <a:ext cx="762000" cy="762000"/>
            <a:chOff x="2400" y="1584"/>
            <a:chExt cx="816" cy="813"/>
          </a:xfrm>
        </p:grpSpPr>
        <p:sp>
          <p:nvSpPr>
            <p:cNvPr id="49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0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1" name="Group 11"/>
          <p:cNvGrpSpPr>
            <a:grpSpLocks/>
          </p:cNvGrpSpPr>
          <p:nvPr/>
        </p:nvGrpSpPr>
        <p:grpSpPr bwMode="auto">
          <a:xfrm rot="2734401">
            <a:off x="4658350" y="2086590"/>
            <a:ext cx="762000" cy="762000"/>
            <a:chOff x="2400" y="1584"/>
            <a:chExt cx="816" cy="813"/>
          </a:xfrm>
        </p:grpSpPr>
        <p:sp>
          <p:nvSpPr>
            <p:cNvPr id="52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3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214282" y="3143248"/>
            <a:ext cx="3500462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990000"/>
                </a:solidFill>
                <a:latin typeface="Century Schoolbook" pitchFamily="18" charset="0"/>
              </a:rPr>
              <a:t>Ответ:</a:t>
            </a:r>
          </a:p>
          <a:p>
            <a:endParaRPr lang="ru-RU" dirty="0"/>
          </a:p>
        </p:txBody>
      </p:sp>
      <p:grpSp>
        <p:nvGrpSpPr>
          <p:cNvPr id="58" name="Group 11"/>
          <p:cNvGrpSpPr>
            <a:grpSpLocks/>
          </p:cNvGrpSpPr>
          <p:nvPr/>
        </p:nvGrpSpPr>
        <p:grpSpPr bwMode="auto">
          <a:xfrm rot="17426854">
            <a:off x="1282579" y="4425857"/>
            <a:ext cx="762000" cy="762000"/>
            <a:chOff x="2400" y="1584"/>
            <a:chExt cx="816" cy="813"/>
          </a:xfrm>
        </p:grpSpPr>
        <p:sp>
          <p:nvSpPr>
            <p:cNvPr id="59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1" name="Group 11"/>
          <p:cNvGrpSpPr>
            <a:grpSpLocks/>
          </p:cNvGrpSpPr>
          <p:nvPr/>
        </p:nvGrpSpPr>
        <p:grpSpPr bwMode="auto">
          <a:xfrm rot="2670172">
            <a:off x="2658093" y="4515490"/>
            <a:ext cx="762000" cy="762000"/>
            <a:chOff x="2400" y="1584"/>
            <a:chExt cx="816" cy="813"/>
          </a:xfrm>
        </p:grpSpPr>
        <p:sp>
          <p:nvSpPr>
            <p:cNvPr id="62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4" name="Group 11"/>
          <p:cNvGrpSpPr>
            <a:grpSpLocks/>
          </p:cNvGrpSpPr>
          <p:nvPr/>
        </p:nvGrpSpPr>
        <p:grpSpPr bwMode="auto">
          <a:xfrm rot="17442611">
            <a:off x="3539110" y="4467813"/>
            <a:ext cx="762000" cy="762000"/>
            <a:chOff x="2400" y="1584"/>
            <a:chExt cx="816" cy="813"/>
          </a:xfrm>
        </p:grpSpPr>
        <p:sp>
          <p:nvSpPr>
            <p:cNvPr id="65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6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7" name="Group 11"/>
          <p:cNvGrpSpPr>
            <a:grpSpLocks/>
          </p:cNvGrpSpPr>
          <p:nvPr/>
        </p:nvGrpSpPr>
        <p:grpSpPr bwMode="auto">
          <a:xfrm rot="20331931">
            <a:off x="1702594" y="4491765"/>
            <a:ext cx="751727" cy="741380"/>
            <a:chOff x="2479" y="1573"/>
            <a:chExt cx="805" cy="791"/>
          </a:xfrm>
        </p:grpSpPr>
        <p:sp>
          <p:nvSpPr>
            <p:cNvPr id="68" name="AutoShape 12"/>
            <p:cNvSpPr>
              <a:spLocks noChangeArrowheads="1"/>
            </p:cNvSpPr>
            <p:nvPr/>
          </p:nvSpPr>
          <p:spPr bwMode="auto">
            <a:xfrm rot="201088">
              <a:off x="2479" y="1599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Oval 13"/>
            <p:cNvSpPr>
              <a:spLocks noChangeArrowheads="1"/>
            </p:cNvSpPr>
            <p:nvPr/>
          </p:nvSpPr>
          <p:spPr bwMode="auto">
            <a:xfrm>
              <a:off x="3188" y="1573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0" name="Group 11"/>
          <p:cNvGrpSpPr>
            <a:grpSpLocks/>
          </p:cNvGrpSpPr>
          <p:nvPr/>
        </p:nvGrpSpPr>
        <p:grpSpPr bwMode="auto">
          <a:xfrm rot="20255278">
            <a:off x="3974103" y="4474178"/>
            <a:ext cx="762000" cy="762000"/>
            <a:chOff x="2400" y="1584"/>
            <a:chExt cx="816" cy="813"/>
          </a:xfrm>
        </p:grpSpPr>
        <p:sp>
          <p:nvSpPr>
            <p:cNvPr id="71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3" name="Group 11"/>
          <p:cNvGrpSpPr>
            <a:grpSpLocks/>
          </p:cNvGrpSpPr>
          <p:nvPr/>
        </p:nvGrpSpPr>
        <p:grpSpPr bwMode="auto">
          <a:xfrm rot="19946241">
            <a:off x="6419566" y="4347873"/>
            <a:ext cx="762000" cy="762000"/>
            <a:chOff x="2400" y="1584"/>
            <a:chExt cx="816" cy="813"/>
          </a:xfrm>
        </p:grpSpPr>
        <p:sp>
          <p:nvSpPr>
            <p:cNvPr id="74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5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6" name="Group 11"/>
          <p:cNvGrpSpPr>
            <a:grpSpLocks/>
          </p:cNvGrpSpPr>
          <p:nvPr/>
        </p:nvGrpSpPr>
        <p:grpSpPr bwMode="auto">
          <a:xfrm rot="17589545">
            <a:off x="6048461" y="4405397"/>
            <a:ext cx="762000" cy="762000"/>
            <a:chOff x="2400" y="1584"/>
            <a:chExt cx="816" cy="813"/>
          </a:xfrm>
        </p:grpSpPr>
        <p:sp>
          <p:nvSpPr>
            <p:cNvPr id="77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9" name="Group 11"/>
          <p:cNvGrpSpPr>
            <a:grpSpLocks/>
          </p:cNvGrpSpPr>
          <p:nvPr/>
        </p:nvGrpSpPr>
        <p:grpSpPr bwMode="auto">
          <a:xfrm rot="2674401">
            <a:off x="4872676" y="4444059"/>
            <a:ext cx="762000" cy="762000"/>
            <a:chOff x="2400" y="1584"/>
            <a:chExt cx="816" cy="813"/>
          </a:xfrm>
        </p:grpSpPr>
        <p:sp>
          <p:nvSpPr>
            <p:cNvPr id="80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2" name="Group 11"/>
          <p:cNvGrpSpPr>
            <a:grpSpLocks/>
          </p:cNvGrpSpPr>
          <p:nvPr/>
        </p:nvGrpSpPr>
        <p:grpSpPr bwMode="auto">
          <a:xfrm rot="2734401">
            <a:off x="4872664" y="4729797"/>
            <a:ext cx="762000" cy="762000"/>
            <a:chOff x="2400" y="1584"/>
            <a:chExt cx="816" cy="813"/>
          </a:xfrm>
        </p:grpSpPr>
        <p:sp>
          <p:nvSpPr>
            <p:cNvPr id="83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4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8" name="Group 11"/>
          <p:cNvGrpSpPr>
            <a:grpSpLocks/>
          </p:cNvGrpSpPr>
          <p:nvPr/>
        </p:nvGrpSpPr>
        <p:grpSpPr bwMode="auto">
          <a:xfrm rot="17442611">
            <a:off x="1681721" y="4467812"/>
            <a:ext cx="762000" cy="762000"/>
            <a:chOff x="2400" y="1584"/>
            <a:chExt cx="816" cy="813"/>
          </a:xfrm>
        </p:grpSpPr>
        <p:sp>
          <p:nvSpPr>
            <p:cNvPr id="89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0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91" name="Прямоугольник 90"/>
          <p:cNvSpPr/>
          <p:nvPr/>
        </p:nvSpPr>
        <p:spPr>
          <a:xfrm>
            <a:off x="285720" y="642918"/>
            <a:ext cx="5724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Century Schoolbook" pitchFamily="18" charset="0"/>
              </a:rPr>
              <a:t>11</a:t>
            </a:r>
          </a:p>
        </p:txBody>
      </p:sp>
      <p:pic>
        <p:nvPicPr>
          <p:cNvPr id="85" name="Picture 2" descr="j0424466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644" y="4214818"/>
            <a:ext cx="1412899" cy="1214933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642918"/>
            <a:ext cx="7143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Century Schoolbook" pitchFamily="18" charset="0"/>
              </a:rPr>
              <a:t>12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28662" y="0"/>
            <a:ext cx="82153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i="1" dirty="0" smtClean="0">
                <a:solidFill>
                  <a:srgbClr val="002060"/>
                </a:solidFill>
                <a:latin typeface="Century Schoolbook" pitchFamily="18" charset="0"/>
              </a:rPr>
              <a:t>В арифметическом выражении нужно добиться истинности равенства, переложив всего одну спичку.</a:t>
            </a:r>
          </a:p>
        </p:txBody>
      </p:sp>
      <p:grpSp>
        <p:nvGrpSpPr>
          <p:cNvPr id="4" name="Group 11"/>
          <p:cNvGrpSpPr>
            <a:grpSpLocks/>
          </p:cNvGrpSpPr>
          <p:nvPr/>
        </p:nvGrpSpPr>
        <p:grpSpPr bwMode="auto">
          <a:xfrm rot="17117045">
            <a:off x="1872877" y="1658569"/>
            <a:ext cx="762000" cy="762000"/>
            <a:chOff x="2400" y="1584"/>
            <a:chExt cx="816" cy="813"/>
          </a:xfrm>
        </p:grpSpPr>
        <p:sp>
          <p:nvSpPr>
            <p:cNvPr id="5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0" name="Group 11"/>
          <p:cNvGrpSpPr>
            <a:grpSpLocks/>
          </p:cNvGrpSpPr>
          <p:nvPr/>
        </p:nvGrpSpPr>
        <p:grpSpPr bwMode="auto">
          <a:xfrm rot="20946347">
            <a:off x="1851059" y="1636753"/>
            <a:ext cx="762000" cy="762000"/>
            <a:chOff x="2400" y="1584"/>
            <a:chExt cx="816" cy="813"/>
          </a:xfrm>
        </p:grpSpPr>
        <p:sp>
          <p:nvSpPr>
            <p:cNvPr id="11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3" name="Group 11"/>
          <p:cNvGrpSpPr>
            <a:grpSpLocks/>
          </p:cNvGrpSpPr>
          <p:nvPr/>
        </p:nvGrpSpPr>
        <p:grpSpPr bwMode="auto">
          <a:xfrm rot="2670172">
            <a:off x="2943846" y="1657969"/>
            <a:ext cx="762000" cy="762000"/>
            <a:chOff x="2400" y="1584"/>
            <a:chExt cx="816" cy="813"/>
          </a:xfrm>
        </p:grpSpPr>
        <p:sp>
          <p:nvSpPr>
            <p:cNvPr id="14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6" name="Group 11"/>
          <p:cNvGrpSpPr>
            <a:grpSpLocks/>
          </p:cNvGrpSpPr>
          <p:nvPr/>
        </p:nvGrpSpPr>
        <p:grpSpPr bwMode="auto">
          <a:xfrm rot="19986195">
            <a:off x="6417655" y="1631318"/>
            <a:ext cx="762000" cy="762000"/>
            <a:chOff x="2400" y="1584"/>
            <a:chExt cx="816" cy="813"/>
          </a:xfrm>
        </p:grpSpPr>
        <p:sp>
          <p:nvSpPr>
            <p:cNvPr id="17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9" name="Group 11"/>
          <p:cNvGrpSpPr>
            <a:grpSpLocks/>
          </p:cNvGrpSpPr>
          <p:nvPr/>
        </p:nvGrpSpPr>
        <p:grpSpPr bwMode="auto">
          <a:xfrm rot="17442611">
            <a:off x="4253490" y="1681730"/>
            <a:ext cx="762000" cy="762000"/>
            <a:chOff x="2400" y="1584"/>
            <a:chExt cx="816" cy="813"/>
          </a:xfrm>
        </p:grpSpPr>
        <p:sp>
          <p:nvSpPr>
            <p:cNvPr id="20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2" name="Group 11"/>
          <p:cNvGrpSpPr>
            <a:grpSpLocks/>
          </p:cNvGrpSpPr>
          <p:nvPr/>
        </p:nvGrpSpPr>
        <p:grpSpPr bwMode="auto">
          <a:xfrm rot="19897946">
            <a:off x="4262195" y="1650104"/>
            <a:ext cx="824566" cy="753564"/>
            <a:chOff x="2479" y="1560"/>
            <a:chExt cx="883" cy="804"/>
          </a:xfrm>
        </p:grpSpPr>
        <p:sp>
          <p:nvSpPr>
            <p:cNvPr id="23" name="AutoShape 12"/>
            <p:cNvSpPr>
              <a:spLocks noChangeArrowheads="1"/>
            </p:cNvSpPr>
            <p:nvPr/>
          </p:nvSpPr>
          <p:spPr bwMode="auto">
            <a:xfrm rot="201088">
              <a:off x="2479" y="1599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3224" y="1560"/>
              <a:ext cx="138" cy="89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5" name="Group 11"/>
          <p:cNvGrpSpPr>
            <a:grpSpLocks/>
          </p:cNvGrpSpPr>
          <p:nvPr/>
        </p:nvGrpSpPr>
        <p:grpSpPr bwMode="auto">
          <a:xfrm rot="18908272">
            <a:off x="3801119" y="1657989"/>
            <a:ext cx="762000" cy="762000"/>
            <a:chOff x="2400" y="1584"/>
            <a:chExt cx="816" cy="813"/>
          </a:xfrm>
        </p:grpSpPr>
        <p:sp>
          <p:nvSpPr>
            <p:cNvPr id="26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8" name="Group 11"/>
          <p:cNvGrpSpPr>
            <a:grpSpLocks/>
          </p:cNvGrpSpPr>
          <p:nvPr/>
        </p:nvGrpSpPr>
        <p:grpSpPr bwMode="auto">
          <a:xfrm rot="18846344">
            <a:off x="6730013" y="1657924"/>
            <a:ext cx="762000" cy="762000"/>
            <a:chOff x="2400" y="1584"/>
            <a:chExt cx="816" cy="813"/>
          </a:xfrm>
        </p:grpSpPr>
        <p:sp>
          <p:nvSpPr>
            <p:cNvPr id="29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1" name="Group 11"/>
          <p:cNvGrpSpPr>
            <a:grpSpLocks/>
          </p:cNvGrpSpPr>
          <p:nvPr/>
        </p:nvGrpSpPr>
        <p:grpSpPr bwMode="auto">
          <a:xfrm rot="17395315">
            <a:off x="6036343" y="1678634"/>
            <a:ext cx="762000" cy="762000"/>
            <a:chOff x="2400" y="1584"/>
            <a:chExt cx="816" cy="813"/>
          </a:xfrm>
        </p:grpSpPr>
        <p:sp>
          <p:nvSpPr>
            <p:cNvPr id="32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4" name="Group 11"/>
          <p:cNvGrpSpPr>
            <a:grpSpLocks/>
          </p:cNvGrpSpPr>
          <p:nvPr/>
        </p:nvGrpSpPr>
        <p:grpSpPr bwMode="auto">
          <a:xfrm rot="2674401">
            <a:off x="5158429" y="1586536"/>
            <a:ext cx="762000" cy="762000"/>
            <a:chOff x="2400" y="1584"/>
            <a:chExt cx="816" cy="813"/>
          </a:xfrm>
        </p:grpSpPr>
        <p:sp>
          <p:nvSpPr>
            <p:cNvPr id="35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7" name="Group 11"/>
          <p:cNvGrpSpPr>
            <a:grpSpLocks/>
          </p:cNvGrpSpPr>
          <p:nvPr/>
        </p:nvGrpSpPr>
        <p:grpSpPr bwMode="auto">
          <a:xfrm rot="2624980">
            <a:off x="5158314" y="1872175"/>
            <a:ext cx="762000" cy="762000"/>
            <a:chOff x="2400" y="1584"/>
            <a:chExt cx="816" cy="813"/>
          </a:xfrm>
        </p:grpSpPr>
        <p:sp>
          <p:nvSpPr>
            <p:cNvPr id="38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9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357158" y="2928934"/>
            <a:ext cx="3500462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990000"/>
                </a:solidFill>
                <a:latin typeface="Century Schoolbook" pitchFamily="18" charset="0"/>
              </a:rPr>
              <a:t>Ответ:</a:t>
            </a:r>
          </a:p>
          <a:p>
            <a:endParaRPr lang="ru-RU" dirty="0"/>
          </a:p>
        </p:txBody>
      </p:sp>
      <p:grpSp>
        <p:nvGrpSpPr>
          <p:cNvPr id="74" name="Group 11"/>
          <p:cNvGrpSpPr>
            <a:grpSpLocks/>
          </p:cNvGrpSpPr>
          <p:nvPr/>
        </p:nvGrpSpPr>
        <p:grpSpPr bwMode="auto">
          <a:xfrm rot="17117045">
            <a:off x="1087060" y="4373214"/>
            <a:ext cx="762000" cy="762000"/>
            <a:chOff x="2400" y="1584"/>
            <a:chExt cx="816" cy="813"/>
          </a:xfrm>
        </p:grpSpPr>
        <p:sp>
          <p:nvSpPr>
            <p:cNvPr id="75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7" name="Group 11"/>
          <p:cNvGrpSpPr>
            <a:grpSpLocks/>
          </p:cNvGrpSpPr>
          <p:nvPr/>
        </p:nvGrpSpPr>
        <p:grpSpPr bwMode="auto">
          <a:xfrm rot="20946347">
            <a:off x="1065242" y="4351398"/>
            <a:ext cx="762000" cy="762000"/>
            <a:chOff x="2400" y="1584"/>
            <a:chExt cx="816" cy="813"/>
          </a:xfrm>
        </p:grpSpPr>
        <p:sp>
          <p:nvSpPr>
            <p:cNvPr id="78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0" name="Group 11"/>
          <p:cNvGrpSpPr>
            <a:grpSpLocks/>
          </p:cNvGrpSpPr>
          <p:nvPr/>
        </p:nvGrpSpPr>
        <p:grpSpPr bwMode="auto">
          <a:xfrm rot="2670172">
            <a:off x="2158029" y="4372614"/>
            <a:ext cx="762000" cy="762000"/>
            <a:chOff x="2400" y="1584"/>
            <a:chExt cx="816" cy="813"/>
          </a:xfrm>
        </p:grpSpPr>
        <p:sp>
          <p:nvSpPr>
            <p:cNvPr id="81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3" name="Group 11"/>
          <p:cNvGrpSpPr>
            <a:grpSpLocks/>
          </p:cNvGrpSpPr>
          <p:nvPr/>
        </p:nvGrpSpPr>
        <p:grpSpPr bwMode="auto">
          <a:xfrm rot="19986195">
            <a:off x="5631838" y="4345963"/>
            <a:ext cx="762000" cy="762000"/>
            <a:chOff x="2400" y="1584"/>
            <a:chExt cx="816" cy="813"/>
          </a:xfrm>
        </p:grpSpPr>
        <p:sp>
          <p:nvSpPr>
            <p:cNvPr id="84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5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6" name="Group 11"/>
          <p:cNvGrpSpPr>
            <a:grpSpLocks/>
          </p:cNvGrpSpPr>
          <p:nvPr/>
        </p:nvGrpSpPr>
        <p:grpSpPr bwMode="auto">
          <a:xfrm rot="17442611">
            <a:off x="3467673" y="4396375"/>
            <a:ext cx="762000" cy="762000"/>
            <a:chOff x="2400" y="1584"/>
            <a:chExt cx="816" cy="813"/>
          </a:xfrm>
        </p:grpSpPr>
        <p:sp>
          <p:nvSpPr>
            <p:cNvPr id="87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8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9" name="Group 11"/>
          <p:cNvGrpSpPr>
            <a:grpSpLocks/>
          </p:cNvGrpSpPr>
          <p:nvPr/>
        </p:nvGrpSpPr>
        <p:grpSpPr bwMode="auto">
          <a:xfrm rot="19897946">
            <a:off x="3488338" y="4412071"/>
            <a:ext cx="714375" cy="731070"/>
            <a:chOff x="2479" y="1584"/>
            <a:chExt cx="765" cy="780"/>
          </a:xfrm>
        </p:grpSpPr>
        <p:sp>
          <p:nvSpPr>
            <p:cNvPr id="90" name="AutoShape 12"/>
            <p:cNvSpPr>
              <a:spLocks noChangeArrowheads="1"/>
            </p:cNvSpPr>
            <p:nvPr/>
          </p:nvSpPr>
          <p:spPr bwMode="auto">
            <a:xfrm rot="201088">
              <a:off x="2479" y="1599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1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92" name="Group 11"/>
          <p:cNvGrpSpPr>
            <a:grpSpLocks/>
          </p:cNvGrpSpPr>
          <p:nvPr/>
        </p:nvGrpSpPr>
        <p:grpSpPr bwMode="auto">
          <a:xfrm rot="18908272">
            <a:off x="3015303" y="4444070"/>
            <a:ext cx="762000" cy="762000"/>
            <a:chOff x="2400" y="1584"/>
            <a:chExt cx="816" cy="813"/>
          </a:xfrm>
        </p:grpSpPr>
        <p:sp>
          <p:nvSpPr>
            <p:cNvPr id="93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95" name="Group 11"/>
          <p:cNvGrpSpPr>
            <a:grpSpLocks/>
          </p:cNvGrpSpPr>
          <p:nvPr/>
        </p:nvGrpSpPr>
        <p:grpSpPr bwMode="auto">
          <a:xfrm rot="18846344">
            <a:off x="5944196" y="4372569"/>
            <a:ext cx="762000" cy="762000"/>
            <a:chOff x="2400" y="1584"/>
            <a:chExt cx="816" cy="813"/>
          </a:xfrm>
        </p:grpSpPr>
        <p:sp>
          <p:nvSpPr>
            <p:cNvPr id="96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7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98" name="Group 11"/>
          <p:cNvGrpSpPr>
            <a:grpSpLocks/>
          </p:cNvGrpSpPr>
          <p:nvPr/>
        </p:nvGrpSpPr>
        <p:grpSpPr bwMode="auto">
          <a:xfrm rot="17395315">
            <a:off x="5250526" y="4393279"/>
            <a:ext cx="762000" cy="762000"/>
            <a:chOff x="2400" y="1584"/>
            <a:chExt cx="816" cy="813"/>
          </a:xfrm>
        </p:grpSpPr>
        <p:sp>
          <p:nvSpPr>
            <p:cNvPr id="99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0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01" name="Group 11"/>
          <p:cNvGrpSpPr>
            <a:grpSpLocks/>
          </p:cNvGrpSpPr>
          <p:nvPr/>
        </p:nvGrpSpPr>
        <p:grpSpPr bwMode="auto">
          <a:xfrm rot="2674401">
            <a:off x="4515487" y="4301179"/>
            <a:ext cx="762000" cy="762000"/>
            <a:chOff x="2400" y="1584"/>
            <a:chExt cx="816" cy="813"/>
          </a:xfrm>
        </p:grpSpPr>
        <p:sp>
          <p:nvSpPr>
            <p:cNvPr id="102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04" name="Group 11"/>
          <p:cNvGrpSpPr>
            <a:grpSpLocks/>
          </p:cNvGrpSpPr>
          <p:nvPr/>
        </p:nvGrpSpPr>
        <p:grpSpPr bwMode="auto">
          <a:xfrm rot="2624980">
            <a:off x="4515372" y="4586819"/>
            <a:ext cx="762000" cy="762000"/>
            <a:chOff x="2400" y="1584"/>
            <a:chExt cx="816" cy="813"/>
          </a:xfrm>
        </p:grpSpPr>
        <p:sp>
          <p:nvSpPr>
            <p:cNvPr id="105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07" name="Group 11"/>
          <p:cNvGrpSpPr>
            <a:grpSpLocks/>
          </p:cNvGrpSpPr>
          <p:nvPr/>
        </p:nvGrpSpPr>
        <p:grpSpPr bwMode="auto">
          <a:xfrm rot="19897946">
            <a:off x="3845527" y="4412071"/>
            <a:ext cx="714375" cy="731070"/>
            <a:chOff x="2479" y="1584"/>
            <a:chExt cx="765" cy="780"/>
          </a:xfrm>
        </p:grpSpPr>
        <p:sp>
          <p:nvSpPr>
            <p:cNvPr id="108" name="AutoShape 12"/>
            <p:cNvSpPr>
              <a:spLocks noChangeArrowheads="1"/>
            </p:cNvSpPr>
            <p:nvPr/>
          </p:nvSpPr>
          <p:spPr bwMode="auto">
            <a:xfrm rot="201088">
              <a:off x="2479" y="1599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9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3074" name="Picture 2" descr="C:\Documents and Settings\user\Мои документы\для презентаций\Анимация\Рисунок5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0958" y="857232"/>
            <a:ext cx="1395415" cy="179227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642918"/>
            <a:ext cx="7143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Century Schoolbook" pitchFamily="18" charset="0"/>
              </a:rPr>
              <a:t>13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85852" y="142852"/>
            <a:ext cx="68580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i="1" dirty="0" smtClean="0">
                <a:solidFill>
                  <a:srgbClr val="002060"/>
                </a:solidFill>
                <a:latin typeface="Century Schoolbook" pitchFamily="18" charset="0"/>
              </a:rPr>
              <a:t>Переложите 2 спички так, чтобы равенство стало верным.</a:t>
            </a:r>
          </a:p>
        </p:txBody>
      </p:sp>
      <p:grpSp>
        <p:nvGrpSpPr>
          <p:cNvPr id="4" name="Group 11"/>
          <p:cNvGrpSpPr>
            <a:grpSpLocks/>
          </p:cNvGrpSpPr>
          <p:nvPr/>
        </p:nvGrpSpPr>
        <p:grpSpPr bwMode="auto">
          <a:xfrm rot="2643909">
            <a:off x="1586501" y="1443632"/>
            <a:ext cx="762000" cy="762000"/>
            <a:chOff x="2400" y="1584"/>
            <a:chExt cx="816" cy="813"/>
          </a:xfrm>
        </p:grpSpPr>
        <p:sp>
          <p:nvSpPr>
            <p:cNvPr id="5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" name="Group 11"/>
          <p:cNvGrpSpPr>
            <a:grpSpLocks/>
          </p:cNvGrpSpPr>
          <p:nvPr/>
        </p:nvGrpSpPr>
        <p:grpSpPr bwMode="auto">
          <a:xfrm rot="18908272">
            <a:off x="1086477" y="1943741"/>
            <a:ext cx="762000" cy="762000"/>
            <a:chOff x="2400" y="1584"/>
            <a:chExt cx="816" cy="813"/>
          </a:xfrm>
        </p:grpSpPr>
        <p:sp>
          <p:nvSpPr>
            <p:cNvPr id="8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0" name="Group 11"/>
          <p:cNvGrpSpPr>
            <a:grpSpLocks/>
          </p:cNvGrpSpPr>
          <p:nvPr/>
        </p:nvGrpSpPr>
        <p:grpSpPr bwMode="auto">
          <a:xfrm rot="2777705">
            <a:off x="2800915" y="1800792"/>
            <a:ext cx="762000" cy="762000"/>
            <a:chOff x="2400" y="1584"/>
            <a:chExt cx="816" cy="813"/>
          </a:xfrm>
        </p:grpSpPr>
        <p:sp>
          <p:nvSpPr>
            <p:cNvPr id="11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3" name="Group 11"/>
          <p:cNvGrpSpPr>
            <a:grpSpLocks/>
          </p:cNvGrpSpPr>
          <p:nvPr/>
        </p:nvGrpSpPr>
        <p:grpSpPr bwMode="auto">
          <a:xfrm rot="2670172">
            <a:off x="1586523" y="2443786"/>
            <a:ext cx="762000" cy="762000"/>
            <a:chOff x="2400" y="1584"/>
            <a:chExt cx="816" cy="813"/>
          </a:xfrm>
        </p:grpSpPr>
        <p:sp>
          <p:nvSpPr>
            <p:cNvPr id="14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6" name="Group 11"/>
          <p:cNvGrpSpPr>
            <a:grpSpLocks/>
          </p:cNvGrpSpPr>
          <p:nvPr/>
        </p:nvGrpSpPr>
        <p:grpSpPr bwMode="auto">
          <a:xfrm rot="13499410">
            <a:off x="4015436" y="1372237"/>
            <a:ext cx="762000" cy="762000"/>
            <a:chOff x="2400" y="1584"/>
            <a:chExt cx="816" cy="813"/>
          </a:xfrm>
        </p:grpSpPr>
        <p:sp>
          <p:nvSpPr>
            <p:cNvPr id="17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9" name="Group 11"/>
          <p:cNvGrpSpPr>
            <a:grpSpLocks/>
          </p:cNvGrpSpPr>
          <p:nvPr/>
        </p:nvGrpSpPr>
        <p:grpSpPr bwMode="auto">
          <a:xfrm rot="18581723">
            <a:off x="3499439" y="1887035"/>
            <a:ext cx="797486" cy="743255"/>
            <a:chOff x="2479" y="1571"/>
            <a:chExt cx="854" cy="793"/>
          </a:xfrm>
        </p:grpSpPr>
        <p:sp>
          <p:nvSpPr>
            <p:cNvPr id="20" name="AutoShape 12"/>
            <p:cNvSpPr>
              <a:spLocks noChangeArrowheads="1"/>
            </p:cNvSpPr>
            <p:nvPr/>
          </p:nvSpPr>
          <p:spPr bwMode="auto">
            <a:xfrm rot="201088">
              <a:off x="2479" y="1599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Oval 13"/>
            <p:cNvSpPr>
              <a:spLocks noChangeArrowheads="1"/>
            </p:cNvSpPr>
            <p:nvPr/>
          </p:nvSpPr>
          <p:spPr bwMode="auto">
            <a:xfrm flipH="1">
              <a:off x="3216" y="1571"/>
              <a:ext cx="117" cy="109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2" name="Group 11"/>
          <p:cNvGrpSpPr>
            <a:grpSpLocks/>
          </p:cNvGrpSpPr>
          <p:nvPr/>
        </p:nvGrpSpPr>
        <p:grpSpPr bwMode="auto">
          <a:xfrm rot="13515009">
            <a:off x="5301315" y="2086613"/>
            <a:ext cx="762000" cy="762000"/>
            <a:chOff x="2400" y="1584"/>
            <a:chExt cx="816" cy="813"/>
          </a:xfrm>
        </p:grpSpPr>
        <p:sp>
          <p:nvSpPr>
            <p:cNvPr id="23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5" name="Group 11"/>
          <p:cNvGrpSpPr>
            <a:grpSpLocks/>
          </p:cNvGrpSpPr>
          <p:nvPr/>
        </p:nvGrpSpPr>
        <p:grpSpPr bwMode="auto">
          <a:xfrm rot="2695169">
            <a:off x="6801431" y="1372151"/>
            <a:ext cx="762000" cy="762000"/>
            <a:chOff x="2400" y="1584"/>
            <a:chExt cx="816" cy="813"/>
          </a:xfrm>
        </p:grpSpPr>
        <p:sp>
          <p:nvSpPr>
            <p:cNvPr id="26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8" name="Group 11"/>
          <p:cNvGrpSpPr>
            <a:grpSpLocks/>
          </p:cNvGrpSpPr>
          <p:nvPr/>
        </p:nvGrpSpPr>
        <p:grpSpPr bwMode="auto">
          <a:xfrm rot="18799117">
            <a:off x="6299476" y="1870328"/>
            <a:ext cx="762000" cy="762000"/>
            <a:chOff x="2400" y="1584"/>
            <a:chExt cx="816" cy="813"/>
          </a:xfrm>
        </p:grpSpPr>
        <p:sp>
          <p:nvSpPr>
            <p:cNvPr id="29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1" name="Group 11"/>
          <p:cNvGrpSpPr>
            <a:grpSpLocks/>
          </p:cNvGrpSpPr>
          <p:nvPr/>
        </p:nvGrpSpPr>
        <p:grpSpPr bwMode="auto">
          <a:xfrm rot="2674401">
            <a:off x="5301304" y="1729413"/>
            <a:ext cx="762000" cy="762000"/>
            <a:chOff x="2400" y="1584"/>
            <a:chExt cx="816" cy="813"/>
          </a:xfrm>
        </p:grpSpPr>
        <p:sp>
          <p:nvSpPr>
            <p:cNvPr id="32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7" name="Group 11"/>
          <p:cNvGrpSpPr>
            <a:grpSpLocks/>
          </p:cNvGrpSpPr>
          <p:nvPr/>
        </p:nvGrpSpPr>
        <p:grpSpPr bwMode="auto">
          <a:xfrm rot="2653093">
            <a:off x="6801466" y="2372318"/>
            <a:ext cx="762000" cy="762000"/>
            <a:chOff x="2400" y="1584"/>
            <a:chExt cx="816" cy="813"/>
          </a:xfrm>
        </p:grpSpPr>
        <p:sp>
          <p:nvSpPr>
            <p:cNvPr id="38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9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0" name="Group 11"/>
          <p:cNvGrpSpPr>
            <a:grpSpLocks/>
          </p:cNvGrpSpPr>
          <p:nvPr/>
        </p:nvGrpSpPr>
        <p:grpSpPr bwMode="auto">
          <a:xfrm rot="13499410">
            <a:off x="4015434" y="2443807"/>
            <a:ext cx="762000" cy="762000"/>
            <a:chOff x="2400" y="1584"/>
            <a:chExt cx="816" cy="813"/>
          </a:xfrm>
        </p:grpSpPr>
        <p:sp>
          <p:nvSpPr>
            <p:cNvPr id="41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2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285720" y="3214686"/>
            <a:ext cx="3500462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990000"/>
                </a:solidFill>
                <a:latin typeface="Century Schoolbook" pitchFamily="18" charset="0"/>
              </a:rPr>
              <a:t>Ответ:</a:t>
            </a:r>
          </a:p>
          <a:p>
            <a:endParaRPr lang="ru-RU" dirty="0"/>
          </a:p>
        </p:txBody>
      </p:sp>
      <p:grpSp>
        <p:nvGrpSpPr>
          <p:cNvPr id="44" name="Group 11"/>
          <p:cNvGrpSpPr>
            <a:grpSpLocks/>
          </p:cNvGrpSpPr>
          <p:nvPr/>
        </p:nvGrpSpPr>
        <p:grpSpPr bwMode="auto">
          <a:xfrm rot="2643909">
            <a:off x="1586502" y="3943963"/>
            <a:ext cx="762000" cy="762000"/>
            <a:chOff x="2400" y="1584"/>
            <a:chExt cx="816" cy="813"/>
          </a:xfrm>
        </p:grpSpPr>
        <p:sp>
          <p:nvSpPr>
            <p:cNvPr id="45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7" name="Group 11"/>
          <p:cNvGrpSpPr>
            <a:grpSpLocks/>
          </p:cNvGrpSpPr>
          <p:nvPr/>
        </p:nvGrpSpPr>
        <p:grpSpPr bwMode="auto">
          <a:xfrm rot="18908272">
            <a:off x="1086478" y="4444072"/>
            <a:ext cx="762000" cy="762000"/>
            <a:chOff x="2400" y="1584"/>
            <a:chExt cx="816" cy="813"/>
          </a:xfrm>
        </p:grpSpPr>
        <p:sp>
          <p:nvSpPr>
            <p:cNvPr id="48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9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0" name="Group 11"/>
          <p:cNvGrpSpPr>
            <a:grpSpLocks/>
          </p:cNvGrpSpPr>
          <p:nvPr/>
        </p:nvGrpSpPr>
        <p:grpSpPr bwMode="auto">
          <a:xfrm rot="2754593">
            <a:off x="2800921" y="4372565"/>
            <a:ext cx="762000" cy="762000"/>
            <a:chOff x="2400" y="1584"/>
            <a:chExt cx="816" cy="813"/>
          </a:xfrm>
        </p:grpSpPr>
        <p:sp>
          <p:nvSpPr>
            <p:cNvPr id="51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2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3" name="Group 11"/>
          <p:cNvGrpSpPr>
            <a:grpSpLocks/>
          </p:cNvGrpSpPr>
          <p:nvPr/>
        </p:nvGrpSpPr>
        <p:grpSpPr bwMode="auto">
          <a:xfrm rot="13499410">
            <a:off x="4015437" y="3872568"/>
            <a:ext cx="762000" cy="762000"/>
            <a:chOff x="2400" y="1584"/>
            <a:chExt cx="816" cy="813"/>
          </a:xfrm>
        </p:grpSpPr>
        <p:sp>
          <p:nvSpPr>
            <p:cNvPr id="54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5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6" name="Group 11"/>
          <p:cNvGrpSpPr>
            <a:grpSpLocks/>
          </p:cNvGrpSpPr>
          <p:nvPr/>
        </p:nvGrpSpPr>
        <p:grpSpPr bwMode="auto">
          <a:xfrm rot="18581723">
            <a:off x="3499440" y="4387366"/>
            <a:ext cx="797486" cy="743255"/>
            <a:chOff x="2479" y="1571"/>
            <a:chExt cx="854" cy="793"/>
          </a:xfrm>
        </p:grpSpPr>
        <p:sp>
          <p:nvSpPr>
            <p:cNvPr id="57" name="AutoShape 12"/>
            <p:cNvSpPr>
              <a:spLocks noChangeArrowheads="1"/>
            </p:cNvSpPr>
            <p:nvPr/>
          </p:nvSpPr>
          <p:spPr bwMode="auto">
            <a:xfrm rot="201088">
              <a:off x="2479" y="1599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" name="Oval 13"/>
            <p:cNvSpPr>
              <a:spLocks noChangeArrowheads="1"/>
            </p:cNvSpPr>
            <p:nvPr/>
          </p:nvSpPr>
          <p:spPr bwMode="auto">
            <a:xfrm flipH="1">
              <a:off x="3216" y="1571"/>
              <a:ext cx="117" cy="109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9" name="Group 11"/>
          <p:cNvGrpSpPr>
            <a:grpSpLocks/>
          </p:cNvGrpSpPr>
          <p:nvPr/>
        </p:nvGrpSpPr>
        <p:grpSpPr bwMode="auto">
          <a:xfrm rot="13515009">
            <a:off x="5301316" y="4586944"/>
            <a:ext cx="762000" cy="762000"/>
            <a:chOff x="2400" y="1584"/>
            <a:chExt cx="816" cy="813"/>
          </a:xfrm>
        </p:grpSpPr>
        <p:sp>
          <p:nvSpPr>
            <p:cNvPr id="60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2" name="Group 11"/>
          <p:cNvGrpSpPr>
            <a:grpSpLocks/>
          </p:cNvGrpSpPr>
          <p:nvPr/>
        </p:nvGrpSpPr>
        <p:grpSpPr bwMode="auto">
          <a:xfrm rot="2695169">
            <a:off x="6801432" y="3872482"/>
            <a:ext cx="762000" cy="762000"/>
            <a:chOff x="2400" y="1584"/>
            <a:chExt cx="816" cy="813"/>
          </a:xfrm>
        </p:grpSpPr>
        <p:sp>
          <p:nvSpPr>
            <p:cNvPr id="63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4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5" name="Group 11"/>
          <p:cNvGrpSpPr>
            <a:grpSpLocks/>
          </p:cNvGrpSpPr>
          <p:nvPr/>
        </p:nvGrpSpPr>
        <p:grpSpPr bwMode="auto">
          <a:xfrm rot="18799117">
            <a:off x="6299477" y="4370659"/>
            <a:ext cx="762000" cy="762000"/>
            <a:chOff x="2400" y="1584"/>
            <a:chExt cx="816" cy="813"/>
          </a:xfrm>
        </p:grpSpPr>
        <p:sp>
          <p:nvSpPr>
            <p:cNvPr id="66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7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8" name="Group 11"/>
          <p:cNvGrpSpPr>
            <a:grpSpLocks/>
          </p:cNvGrpSpPr>
          <p:nvPr/>
        </p:nvGrpSpPr>
        <p:grpSpPr bwMode="auto">
          <a:xfrm rot="2674401">
            <a:off x="5301305" y="4229744"/>
            <a:ext cx="762000" cy="762000"/>
            <a:chOff x="2400" y="1584"/>
            <a:chExt cx="816" cy="813"/>
          </a:xfrm>
        </p:grpSpPr>
        <p:sp>
          <p:nvSpPr>
            <p:cNvPr id="69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1" name="Group 11"/>
          <p:cNvGrpSpPr>
            <a:grpSpLocks/>
          </p:cNvGrpSpPr>
          <p:nvPr/>
        </p:nvGrpSpPr>
        <p:grpSpPr bwMode="auto">
          <a:xfrm rot="13499410">
            <a:off x="6801517" y="4872699"/>
            <a:ext cx="762000" cy="762000"/>
            <a:chOff x="2400" y="1584"/>
            <a:chExt cx="816" cy="813"/>
          </a:xfrm>
        </p:grpSpPr>
        <p:sp>
          <p:nvSpPr>
            <p:cNvPr id="72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4" name="Group 11"/>
          <p:cNvGrpSpPr>
            <a:grpSpLocks/>
          </p:cNvGrpSpPr>
          <p:nvPr/>
        </p:nvGrpSpPr>
        <p:grpSpPr bwMode="auto">
          <a:xfrm rot="13499410">
            <a:off x="4015436" y="4872699"/>
            <a:ext cx="762000" cy="762000"/>
            <a:chOff x="2400" y="1584"/>
            <a:chExt cx="816" cy="813"/>
          </a:xfrm>
        </p:grpSpPr>
        <p:sp>
          <p:nvSpPr>
            <p:cNvPr id="75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7" name="Group 11"/>
          <p:cNvGrpSpPr>
            <a:grpSpLocks/>
          </p:cNvGrpSpPr>
          <p:nvPr/>
        </p:nvGrpSpPr>
        <p:grpSpPr bwMode="auto">
          <a:xfrm rot="13499410">
            <a:off x="1586544" y="4944137"/>
            <a:ext cx="762000" cy="762000"/>
            <a:chOff x="2400" y="1584"/>
            <a:chExt cx="816" cy="813"/>
          </a:xfrm>
        </p:grpSpPr>
        <p:sp>
          <p:nvSpPr>
            <p:cNvPr id="78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0" name="Group 11"/>
          <p:cNvGrpSpPr>
            <a:grpSpLocks/>
          </p:cNvGrpSpPr>
          <p:nvPr/>
        </p:nvGrpSpPr>
        <p:grpSpPr bwMode="auto">
          <a:xfrm rot="18799117">
            <a:off x="2086377" y="4443839"/>
            <a:ext cx="762000" cy="762000"/>
            <a:chOff x="2400" y="1584"/>
            <a:chExt cx="816" cy="813"/>
          </a:xfrm>
        </p:grpSpPr>
        <p:sp>
          <p:nvSpPr>
            <p:cNvPr id="81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3" name="Group 11"/>
          <p:cNvGrpSpPr>
            <a:grpSpLocks/>
          </p:cNvGrpSpPr>
          <p:nvPr/>
        </p:nvGrpSpPr>
        <p:grpSpPr bwMode="auto">
          <a:xfrm rot="18799117">
            <a:off x="2800758" y="4372402"/>
            <a:ext cx="762000" cy="762000"/>
            <a:chOff x="2400" y="1584"/>
            <a:chExt cx="816" cy="813"/>
          </a:xfrm>
        </p:grpSpPr>
        <p:sp>
          <p:nvSpPr>
            <p:cNvPr id="84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5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86" name="Picture 2" descr="C:\Documents and Settings\user\Мои документы\для презентаций\Анимация\Рисунок49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001024" y="0"/>
            <a:ext cx="969282" cy="107157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2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0"/>
            <a:ext cx="82153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i="1" dirty="0" smtClean="0">
                <a:solidFill>
                  <a:srgbClr val="002060"/>
                </a:solidFill>
                <a:latin typeface="Century Schoolbook" pitchFamily="18" charset="0"/>
              </a:rPr>
              <a:t>В арифметическом выражении нужно добиться истинности равенства, переложив всего одну спичку.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642918"/>
            <a:ext cx="7143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Century Schoolbook" pitchFamily="18" charset="0"/>
              </a:rPr>
              <a:t>14</a:t>
            </a:r>
          </a:p>
        </p:txBody>
      </p:sp>
      <p:grpSp>
        <p:nvGrpSpPr>
          <p:cNvPr id="4" name="Group 11"/>
          <p:cNvGrpSpPr>
            <a:grpSpLocks/>
          </p:cNvGrpSpPr>
          <p:nvPr/>
        </p:nvGrpSpPr>
        <p:grpSpPr bwMode="auto">
          <a:xfrm rot="18828739">
            <a:off x="1657865" y="1729312"/>
            <a:ext cx="762000" cy="762000"/>
            <a:chOff x="2400" y="1584"/>
            <a:chExt cx="816" cy="813"/>
          </a:xfrm>
        </p:grpSpPr>
        <p:sp>
          <p:nvSpPr>
            <p:cNvPr id="5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" name="Group 11"/>
          <p:cNvGrpSpPr>
            <a:grpSpLocks/>
          </p:cNvGrpSpPr>
          <p:nvPr/>
        </p:nvGrpSpPr>
        <p:grpSpPr bwMode="auto">
          <a:xfrm rot="17899642">
            <a:off x="1135264" y="1706775"/>
            <a:ext cx="762000" cy="762000"/>
            <a:chOff x="2400" y="1584"/>
            <a:chExt cx="816" cy="813"/>
          </a:xfrm>
        </p:grpSpPr>
        <p:sp>
          <p:nvSpPr>
            <p:cNvPr id="8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0" name="Group 11"/>
          <p:cNvGrpSpPr>
            <a:grpSpLocks/>
          </p:cNvGrpSpPr>
          <p:nvPr/>
        </p:nvGrpSpPr>
        <p:grpSpPr bwMode="auto">
          <a:xfrm rot="18881602">
            <a:off x="3158172" y="1729420"/>
            <a:ext cx="762000" cy="762000"/>
            <a:chOff x="2400" y="1584"/>
            <a:chExt cx="816" cy="813"/>
          </a:xfrm>
        </p:grpSpPr>
        <p:sp>
          <p:nvSpPr>
            <p:cNvPr id="11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3" name="Group 11"/>
          <p:cNvGrpSpPr>
            <a:grpSpLocks/>
          </p:cNvGrpSpPr>
          <p:nvPr/>
        </p:nvGrpSpPr>
        <p:grpSpPr bwMode="auto">
          <a:xfrm rot="2670172">
            <a:off x="2443780" y="1800844"/>
            <a:ext cx="762000" cy="762000"/>
            <a:chOff x="2400" y="1584"/>
            <a:chExt cx="816" cy="813"/>
          </a:xfrm>
        </p:grpSpPr>
        <p:sp>
          <p:nvSpPr>
            <p:cNvPr id="14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6" name="Group 11"/>
          <p:cNvGrpSpPr>
            <a:grpSpLocks/>
          </p:cNvGrpSpPr>
          <p:nvPr/>
        </p:nvGrpSpPr>
        <p:grpSpPr bwMode="auto">
          <a:xfrm rot="18954866">
            <a:off x="3729614" y="1729358"/>
            <a:ext cx="762000" cy="762000"/>
            <a:chOff x="2400" y="1584"/>
            <a:chExt cx="816" cy="813"/>
          </a:xfrm>
        </p:grpSpPr>
        <p:sp>
          <p:nvSpPr>
            <p:cNvPr id="17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9" name="Group 11"/>
          <p:cNvGrpSpPr>
            <a:grpSpLocks/>
          </p:cNvGrpSpPr>
          <p:nvPr/>
        </p:nvGrpSpPr>
        <p:grpSpPr bwMode="auto">
          <a:xfrm rot="19897946">
            <a:off x="1488280" y="1705681"/>
            <a:ext cx="751727" cy="741380"/>
            <a:chOff x="2479" y="1573"/>
            <a:chExt cx="805" cy="791"/>
          </a:xfrm>
        </p:grpSpPr>
        <p:sp>
          <p:nvSpPr>
            <p:cNvPr id="20" name="AutoShape 12"/>
            <p:cNvSpPr>
              <a:spLocks noChangeArrowheads="1"/>
            </p:cNvSpPr>
            <p:nvPr/>
          </p:nvSpPr>
          <p:spPr bwMode="auto">
            <a:xfrm rot="201088">
              <a:off x="2479" y="1599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Oval 13"/>
            <p:cNvSpPr>
              <a:spLocks noChangeArrowheads="1"/>
            </p:cNvSpPr>
            <p:nvPr/>
          </p:nvSpPr>
          <p:spPr bwMode="auto">
            <a:xfrm>
              <a:off x="3188" y="1573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2" name="Group 11"/>
          <p:cNvGrpSpPr>
            <a:grpSpLocks/>
          </p:cNvGrpSpPr>
          <p:nvPr/>
        </p:nvGrpSpPr>
        <p:grpSpPr bwMode="auto">
          <a:xfrm rot="18859201">
            <a:off x="3443894" y="1729389"/>
            <a:ext cx="762000" cy="762000"/>
            <a:chOff x="2400" y="1584"/>
            <a:chExt cx="816" cy="813"/>
          </a:xfrm>
        </p:grpSpPr>
        <p:sp>
          <p:nvSpPr>
            <p:cNvPr id="23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5" name="Group 11"/>
          <p:cNvGrpSpPr>
            <a:grpSpLocks/>
          </p:cNvGrpSpPr>
          <p:nvPr/>
        </p:nvGrpSpPr>
        <p:grpSpPr bwMode="auto">
          <a:xfrm rot="20157480">
            <a:off x="6051491" y="1765219"/>
            <a:ext cx="762000" cy="762000"/>
            <a:chOff x="2400" y="1584"/>
            <a:chExt cx="816" cy="813"/>
          </a:xfrm>
        </p:grpSpPr>
        <p:sp>
          <p:nvSpPr>
            <p:cNvPr id="26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8" name="Group 11"/>
          <p:cNvGrpSpPr>
            <a:grpSpLocks/>
          </p:cNvGrpSpPr>
          <p:nvPr/>
        </p:nvGrpSpPr>
        <p:grpSpPr bwMode="auto">
          <a:xfrm rot="18861082">
            <a:off x="5515598" y="1800831"/>
            <a:ext cx="762000" cy="762000"/>
            <a:chOff x="2400" y="1584"/>
            <a:chExt cx="816" cy="813"/>
          </a:xfrm>
        </p:grpSpPr>
        <p:sp>
          <p:nvSpPr>
            <p:cNvPr id="29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1" name="Group 11"/>
          <p:cNvGrpSpPr>
            <a:grpSpLocks/>
          </p:cNvGrpSpPr>
          <p:nvPr/>
        </p:nvGrpSpPr>
        <p:grpSpPr bwMode="auto">
          <a:xfrm rot="2674401">
            <a:off x="4658363" y="1586537"/>
            <a:ext cx="762000" cy="762000"/>
            <a:chOff x="2400" y="1584"/>
            <a:chExt cx="816" cy="813"/>
          </a:xfrm>
        </p:grpSpPr>
        <p:sp>
          <p:nvSpPr>
            <p:cNvPr id="32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4" name="Group 11"/>
          <p:cNvGrpSpPr>
            <a:grpSpLocks/>
          </p:cNvGrpSpPr>
          <p:nvPr/>
        </p:nvGrpSpPr>
        <p:grpSpPr bwMode="auto">
          <a:xfrm rot="2734401">
            <a:off x="4658350" y="1943715"/>
            <a:ext cx="762000" cy="762000"/>
            <a:chOff x="2400" y="1584"/>
            <a:chExt cx="816" cy="813"/>
          </a:xfrm>
        </p:grpSpPr>
        <p:sp>
          <p:nvSpPr>
            <p:cNvPr id="35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7" name="Group 11"/>
          <p:cNvGrpSpPr>
            <a:grpSpLocks/>
          </p:cNvGrpSpPr>
          <p:nvPr/>
        </p:nvGrpSpPr>
        <p:grpSpPr bwMode="auto">
          <a:xfrm rot="17476827">
            <a:off x="6113059" y="1755349"/>
            <a:ext cx="762000" cy="762000"/>
            <a:chOff x="2400" y="1584"/>
            <a:chExt cx="816" cy="813"/>
          </a:xfrm>
        </p:grpSpPr>
        <p:sp>
          <p:nvSpPr>
            <p:cNvPr id="38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9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0" name="Group 11"/>
          <p:cNvGrpSpPr>
            <a:grpSpLocks/>
          </p:cNvGrpSpPr>
          <p:nvPr/>
        </p:nvGrpSpPr>
        <p:grpSpPr bwMode="auto">
          <a:xfrm rot="18828739">
            <a:off x="943486" y="1729312"/>
            <a:ext cx="762000" cy="762000"/>
            <a:chOff x="2400" y="1584"/>
            <a:chExt cx="816" cy="813"/>
          </a:xfrm>
        </p:grpSpPr>
        <p:sp>
          <p:nvSpPr>
            <p:cNvPr id="41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2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214282" y="3071810"/>
            <a:ext cx="3500462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990000"/>
                </a:solidFill>
                <a:latin typeface="Century Schoolbook" pitchFamily="18" charset="0"/>
              </a:rPr>
              <a:t>Ответ:</a:t>
            </a:r>
          </a:p>
          <a:p>
            <a:endParaRPr lang="ru-RU" dirty="0"/>
          </a:p>
        </p:txBody>
      </p:sp>
      <p:grpSp>
        <p:nvGrpSpPr>
          <p:cNvPr id="44" name="Group 11"/>
          <p:cNvGrpSpPr>
            <a:grpSpLocks/>
          </p:cNvGrpSpPr>
          <p:nvPr/>
        </p:nvGrpSpPr>
        <p:grpSpPr bwMode="auto">
          <a:xfrm rot="18828739">
            <a:off x="1586426" y="4515393"/>
            <a:ext cx="762000" cy="762000"/>
            <a:chOff x="2400" y="1584"/>
            <a:chExt cx="816" cy="813"/>
          </a:xfrm>
        </p:grpSpPr>
        <p:sp>
          <p:nvSpPr>
            <p:cNvPr id="45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7" name="Group 11"/>
          <p:cNvGrpSpPr>
            <a:grpSpLocks/>
          </p:cNvGrpSpPr>
          <p:nvPr/>
        </p:nvGrpSpPr>
        <p:grpSpPr bwMode="auto">
          <a:xfrm rot="17899642">
            <a:off x="1063825" y="4492856"/>
            <a:ext cx="762000" cy="762000"/>
            <a:chOff x="2400" y="1584"/>
            <a:chExt cx="816" cy="813"/>
          </a:xfrm>
        </p:grpSpPr>
        <p:sp>
          <p:nvSpPr>
            <p:cNvPr id="48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9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0" name="Group 11"/>
          <p:cNvGrpSpPr>
            <a:grpSpLocks/>
          </p:cNvGrpSpPr>
          <p:nvPr/>
        </p:nvGrpSpPr>
        <p:grpSpPr bwMode="auto">
          <a:xfrm rot="18881602">
            <a:off x="3086733" y="4515501"/>
            <a:ext cx="762000" cy="762000"/>
            <a:chOff x="2400" y="1584"/>
            <a:chExt cx="816" cy="813"/>
          </a:xfrm>
        </p:grpSpPr>
        <p:sp>
          <p:nvSpPr>
            <p:cNvPr id="51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2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3" name="Group 11"/>
          <p:cNvGrpSpPr>
            <a:grpSpLocks/>
          </p:cNvGrpSpPr>
          <p:nvPr/>
        </p:nvGrpSpPr>
        <p:grpSpPr bwMode="auto">
          <a:xfrm rot="2670172">
            <a:off x="2372341" y="4586925"/>
            <a:ext cx="762000" cy="762000"/>
            <a:chOff x="2400" y="1584"/>
            <a:chExt cx="816" cy="813"/>
          </a:xfrm>
        </p:grpSpPr>
        <p:sp>
          <p:nvSpPr>
            <p:cNvPr id="54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5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6" name="Group 11"/>
          <p:cNvGrpSpPr>
            <a:grpSpLocks/>
          </p:cNvGrpSpPr>
          <p:nvPr/>
        </p:nvGrpSpPr>
        <p:grpSpPr bwMode="auto">
          <a:xfrm rot="18954866">
            <a:off x="3658175" y="4515439"/>
            <a:ext cx="762000" cy="762000"/>
            <a:chOff x="2400" y="1584"/>
            <a:chExt cx="816" cy="813"/>
          </a:xfrm>
        </p:grpSpPr>
        <p:sp>
          <p:nvSpPr>
            <p:cNvPr id="57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9" name="Group 11"/>
          <p:cNvGrpSpPr>
            <a:grpSpLocks/>
          </p:cNvGrpSpPr>
          <p:nvPr/>
        </p:nvGrpSpPr>
        <p:grpSpPr bwMode="auto">
          <a:xfrm rot="19897946">
            <a:off x="1416841" y="4491762"/>
            <a:ext cx="751727" cy="741380"/>
            <a:chOff x="2479" y="1573"/>
            <a:chExt cx="805" cy="791"/>
          </a:xfrm>
        </p:grpSpPr>
        <p:sp>
          <p:nvSpPr>
            <p:cNvPr id="60" name="AutoShape 12"/>
            <p:cNvSpPr>
              <a:spLocks noChangeArrowheads="1"/>
            </p:cNvSpPr>
            <p:nvPr/>
          </p:nvSpPr>
          <p:spPr bwMode="auto">
            <a:xfrm rot="201088">
              <a:off x="2479" y="1599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" name="Oval 13"/>
            <p:cNvSpPr>
              <a:spLocks noChangeArrowheads="1"/>
            </p:cNvSpPr>
            <p:nvPr/>
          </p:nvSpPr>
          <p:spPr bwMode="auto">
            <a:xfrm>
              <a:off x="3188" y="1573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2" name="Group 11"/>
          <p:cNvGrpSpPr>
            <a:grpSpLocks/>
          </p:cNvGrpSpPr>
          <p:nvPr/>
        </p:nvGrpSpPr>
        <p:grpSpPr bwMode="auto">
          <a:xfrm rot="18859201">
            <a:off x="3372455" y="4515470"/>
            <a:ext cx="762000" cy="762000"/>
            <a:chOff x="2400" y="1584"/>
            <a:chExt cx="816" cy="813"/>
          </a:xfrm>
        </p:grpSpPr>
        <p:sp>
          <p:nvSpPr>
            <p:cNvPr id="63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4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5" name="Group 11"/>
          <p:cNvGrpSpPr>
            <a:grpSpLocks/>
          </p:cNvGrpSpPr>
          <p:nvPr/>
        </p:nvGrpSpPr>
        <p:grpSpPr bwMode="auto">
          <a:xfrm rot="20157480">
            <a:off x="5980052" y="4551300"/>
            <a:ext cx="762000" cy="762000"/>
            <a:chOff x="2400" y="1584"/>
            <a:chExt cx="816" cy="813"/>
          </a:xfrm>
        </p:grpSpPr>
        <p:sp>
          <p:nvSpPr>
            <p:cNvPr id="66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7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8" name="Group 11"/>
          <p:cNvGrpSpPr>
            <a:grpSpLocks/>
          </p:cNvGrpSpPr>
          <p:nvPr/>
        </p:nvGrpSpPr>
        <p:grpSpPr bwMode="auto">
          <a:xfrm rot="18861082">
            <a:off x="5444159" y="4586912"/>
            <a:ext cx="762000" cy="762000"/>
            <a:chOff x="2400" y="1584"/>
            <a:chExt cx="816" cy="813"/>
          </a:xfrm>
        </p:grpSpPr>
        <p:sp>
          <p:nvSpPr>
            <p:cNvPr id="69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1" name="Group 11"/>
          <p:cNvGrpSpPr>
            <a:grpSpLocks/>
          </p:cNvGrpSpPr>
          <p:nvPr/>
        </p:nvGrpSpPr>
        <p:grpSpPr bwMode="auto">
          <a:xfrm rot="2674401">
            <a:off x="4586924" y="4372618"/>
            <a:ext cx="762000" cy="762000"/>
            <a:chOff x="2400" y="1584"/>
            <a:chExt cx="816" cy="813"/>
          </a:xfrm>
        </p:grpSpPr>
        <p:sp>
          <p:nvSpPr>
            <p:cNvPr id="72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4" name="Group 11"/>
          <p:cNvGrpSpPr>
            <a:grpSpLocks/>
          </p:cNvGrpSpPr>
          <p:nvPr/>
        </p:nvGrpSpPr>
        <p:grpSpPr bwMode="auto">
          <a:xfrm rot="2734401">
            <a:off x="4586911" y="4729796"/>
            <a:ext cx="762000" cy="762000"/>
            <a:chOff x="2400" y="1584"/>
            <a:chExt cx="816" cy="813"/>
          </a:xfrm>
        </p:grpSpPr>
        <p:sp>
          <p:nvSpPr>
            <p:cNvPr id="75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7" name="Group 11"/>
          <p:cNvGrpSpPr>
            <a:grpSpLocks/>
          </p:cNvGrpSpPr>
          <p:nvPr/>
        </p:nvGrpSpPr>
        <p:grpSpPr bwMode="auto">
          <a:xfrm rot="17476827">
            <a:off x="6041620" y="4541430"/>
            <a:ext cx="762000" cy="762000"/>
            <a:chOff x="2400" y="1584"/>
            <a:chExt cx="816" cy="813"/>
          </a:xfrm>
        </p:grpSpPr>
        <p:sp>
          <p:nvSpPr>
            <p:cNvPr id="78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0" name="Group 11"/>
          <p:cNvGrpSpPr>
            <a:grpSpLocks/>
          </p:cNvGrpSpPr>
          <p:nvPr/>
        </p:nvGrpSpPr>
        <p:grpSpPr bwMode="auto">
          <a:xfrm rot="18828739">
            <a:off x="872047" y="4515393"/>
            <a:ext cx="762000" cy="762000"/>
            <a:chOff x="2400" y="1584"/>
            <a:chExt cx="816" cy="813"/>
          </a:xfrm>
        </p:grpSpPr>
        <p:sp>
          <p:nvSpPr>
            <p:cNvPr id="81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3" name="Group 11"/>
          <p:cNvGrpSpPr>
            <a:grpSpLocks/>
          </p:cNvGrpSpPr>
          <p:nvPr/>
        </p:nvGrpSpPr>
        <p:grpSpPr bwMode="auto">
          <a:xfrm rot="18954866">
            <a:off x="2372293" y="4586878"/>
            <a:ext cx="762000" cy="762000"/>
            <a:chOff x="2400" y="1584"/>
            <a:chExt cx="816" cy="813"/>
          </a:xfrm>
        </p:grpSpPr>
        <p:sp>
          <p:nvSpPr>
            <p:cNvPr id="84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5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86" name="Picture 3" descr="санек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702" y="3429000"/>
            <a:ext cx="2000264" cy="2805565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6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500"/>
                            </p:stCondLst>
                            <p:childTnLst>
                              <p:par>
                                <p:cTn id="16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64291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Century Schoolbook" pitchFamily="18" charset="0"/>
              </a:rPr>
              <a:t>15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00100" y="0"/>
            <a:ext cx="792958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i="1" dirty="0" smtClean="0">
                <a:solidFill>
                  <a:srgbClr val="002060"/>
                </a:solidFill>
                <a:latin typeface="Century Schoolbook" pitchFamily="18" charset="0"/>
              </a:rPr>
              <a:t>Из спичек сложено верное равенство. Надо переложить одну спичку так, чтобы получилось также верное равенство.</a:t>
            </a:r>
          </a:p>
        </p:txBody>
      </p:sp>
      <p:grpSp>
        <p:nvGrpSpPr>
          <p:cNvPr id="4" name="Group 11"/>
          <p:cNvGrpSpPr>
            <a:grpSpLocks/>
          </p:cNvGrpSpPr>
          <p:nvPr/>
        </p:nvGrpSpPr>
        <p:grpSpPr bwMode="auto">
          <a:xfrm rot="18828739">
            <a:off x="1014924" y="1657874"/>
            <a:ext cx="762000" cy="762000"/>
            <a:chOff x="2400" y="1584"/>
            <a:chExt cx="816" cy="813"/>
          </a:xfrm>
        </p:grpSpPr>
        <p:sp>
          <p:nvSpPr>
            <p:cNvPr id="5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" name="Group 11"/>
          <p:cNvGrpSpPr>
            <a:grpSpLocks/>
          </p:cNvGrpSpPr>
          <p:nvPr/>
        </p:nvGrpSpPr>
        <p:grpSpPr bwMode="auto">
          <a:xfrm rot="13539155">
            <a:off x="514938" y="2158020"/>
            <a:ext cx="762000" cy="762000"/>
            <a:chOff x="2400" y="1584"/>
            <a:chExt cx="816" cy="813"/>
          </a:xfrm>
        </p:grpSpPr>
        <p:sp>
          <p:nvSpPr>
            <p:cNvPr id="8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0" name="Group 11"/>
          <p:cNvGrpSpPr>
            <a:grpSpLocks/>
          </p:cNvGrpSpPr>
          <p:nvPr/>
        </p:nvGrpSpPr>
        <p:grpSpPr bwMode="auto">
          <a:xfrm rot="18881602">
            <a:off x="2443792" y="2729553"/>
            <a:ext cx="762000" cy="762000"/>
            <a:chOff x="2400" y="1584"/>
            <a:chExt cx="816" cy="813"/>
          </a:xfrm>
        </p:grpSpPr>
        <p:sp>
          <p:nvSpPr>
            <p:cNvPr id="11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3" name="Group 11"/>
          <p:cNvGrpSpPr>
            <a:grpSpLocks/>
          </p:cNvGrpSpPr>
          <p:nvPr/>
        </p:nvGrpSpPr>
        <p:grpSpPr bwMode="auto">
          <a:xfrm rot="18825331">
            <a:off x="1014912" y="2657995"/>
            <a:ext cx="762000" cy="762000"/>
            <a:chOff x="2400" y="1584"/>
            <a:chExt cx="816" cy="813"/>
          </a:xfrm>
        </p:grpSpPr>
        <p:sp>
          <p:nvSpPr>
            <p:cNvPr id="14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6" name="Group 11"/>
          <p:cNvGrpSpPr>
            <a:grpSpLocks/>
          </p:cNvGrpSpPr>
          <p:nvPr/>
        </p:nvGrpSpPr>
        <p:grpSpPr bwMode="auto">
          <a:xfrm rot="18880425">
            <a:off x="2443504" y="1657694"/>
            <a:ext cx="762000" cy="762000"/>
            <a:chOff x="2400" y="1584"/>
            <a:chExt cx="816" cy="813"/>
          </a:xfrm>
        </p:grpSpPr>
        <p:sp>
          <p:nvSpPr>
            <p:cNvPr id="17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9" name="Group 11"/>
          <p:cNvGrpSpPr>
            <a:grpSpLocks/>
          </p:cNvGrpSpPr>
          <p:nvPr/>
        </p:nvGrpSpPr>
        <p:grpSpPr bwMode="auto">
          <a:xfrm rot="2555207">
            <a:off x="1724757" y="2216980"/>
            <a:ext cx="714375" cy="731070"/>
            <a:chOff x="2479" y="1584"/>
            <a:chExt cx="765" cy="780"/>
          </a:xfrm>
        </p:grpSpPr>
        <p:sp>
          <p:nvSpPr>
            <p:cNvPr id="20" name="AutoShape 12"/>
            <p:cNvSpPr>
              <a:spLocks noChangeArrowheads="1"/>
            </p:cNvSpPr>
            <p:nvPr/>
          </p:nvSpPr>
          <p:spPr bwMode="auto">
            <a:xfrm rot="201088">
              <a:off x="2479" y="1599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2" name="Group 11"/>
          <p:cNvGrpSpPr>
            <a:grpSpLocks/>
          </p:cNvGrpSpPr>
          <p:nvPr/>
        </p:nvGrpSpPr>
        <p:grpSpPr bwMode="auto">
          <a:xfrm rot="13515009">
            <a:off x="2943860" y="2229489"/>
            <a:ext cx="762000" cy="762000"/>
            <a:chOff x="2400" y="1584"/>
            <a:chExt cx="816" cy="813"/>
          </a:xfrm>
        </p:grpSpPr>
        <p:sp>
          <p:nvSpPr>
            <p:cNvPr id="23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5" name="Group 11"/>
          <p:cNvGrpSpPr>
            <a:grpSpLocks/>
          </p:cNvGrpSpPr>
          <p:nvPr/>
        </p:nvGrpSpPr>
        <p:grpSpPr bwMode="auto">
          <a:xfrm rot="18823449">
            <a:off x="14774" y="1657856"/>
            <a:ext cx="762000" cy="762000"/>
            <a:chOff x="2400" y="1584"/>
            <a:chExt cx="816" cy="813"/>
          </a:xfrm>
        </p:grpSpPr>
        <p:sp>
          <p:nvSpPr>
            <p:cNvPr id="26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8" name="Group 11"/>
          <p:cNvGrpSpPr>
            <a:grpSpLocks/>
          </p:cNvGrpSpPr>
          <p:nvPr/>
        </p:nvGrpSpPr>
        <p:grpSpPr bwMode="auto">
          <a:xfrm rot="13489646">
            <a:off x="514970" y="1157922"/>
            <a:ext cx="762000" cy="762000"/>
            <a:chOff x="2400" y="1584"/>
            <a:chExt cx="816" cy="813"/>
          </a:xfrm>
        </p:grpSpPr>
        <p:sp>
          <p:nvSpPr>
            <p:cNvPr id="29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1" name="Group 11"/>
          <p:cNvGrpSpPr>
            <a:grpSpLocks/>
          </p:cNvGrpSpPr>
          <p:nvPr/>
        </p:nvGrpSpPr>
        <p:grpSpPr bwMode="auto">
          <a:xfrm rot="2791711">
            <a:off x="2943738" y="3229500"/>
            <a:ext cx="762000" cy="762000"/>
            <a:chOff x="2400" y="1584"/>
            <a:chExt cx="816" cy="813"/>
          </a:xfrm>
        </p:grpSpPr>
        <p:sp>
          <p:nvSpPr>
            <p:cNvPr id="32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4" name="Group 11"/>
          <p:cNvGrpSpPr>
            <a:grpSpLocks/>
          </p:cNvGrpSpPr>
          <p:nvPr/>
        </p:nvGrpSpPr>
        <p:grpSpPr bwMode="auto">
          <a:xfrm rot="18847515">
            <a:off x="3443868" y="2729496"/>
            <a:ext cx="762000" cy="762000"/>
            <a:chOff x="2400" y="1584"/>
            <a:chExt cx="816" cy="813"/>
          </a:xfrm>
        </p:grpSpPr>
        <p:sp>
          <p:nvSpPr>
            <p:cNvPr id="35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7" name="Group 11"/>
          <p:cNvGrpSpPr>
            <a:grpSpLocks/>
          </p:cNvGrpSpPr>
          <p:nvPr/>
        </p:nvGrpSpPr>
        <p:grpSpPr bwMode="auto">
          <a:xfrm rot="18716188">
            <a:off x="6157806" y="1657219"/>
            <a:ext cx="762000" cy="762000"/>
            <a:chOff x="2400" y="1584"/>
            <a:chExt cx="816" cy="813"/>
          </a:xfrm>
        </p:grpSpPr>
        <p:sp>
          <p:nvSpPr>
            <p:cNvPr id="38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9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0" name="Group 11"/>
          <p:cNvGrpSpPr>
            <a:grpSpLocks/>
          </p:cNvGrpSpPr>
          <p:nvPr/>
        </p:nvGrpSpPr>
        <p:grpSpPr bwMode="auto">
          <a:xfrm rot="13489646">
            <a:off x="443534" y="3158185"/>
            <a:ext cx="762000" cy="762000"/>
            <a:chOff x="2400" y="1584"/>
            <a:chExt cx="816" cy="813"/>
          </a:xfrm>
        </p:grpSpPr>
        <p:sp>
          <p:nvSpPr>
            <p:cNvPr id="41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2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3" name="Group 11"/>
          <p:cNvGrpSpPr>
            <a:grpSpLocks/>
          </p:cNvGrpSpPr>
          <p:nvPr/>
        </p:nvGrpSpPr>
        <p:grpSpPr bwMode="auto">
          <a:xfrm rot="18716188">
            <a:off x="7800879" y="1657220"/>
            <a:ext cx="762000" cy="762000"/>
            <a:chOff x="2400" y="1584"/>
            <a:chExt cx="816" cy="813"/>
          </a:xfrm>
        </p:grpSpPr>
        <p:sp>
          <p:nvSpPr>
            <p:cNvPr id="44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6" name="Group 11"/>
          <p:cNvGrpSpPr>
            <a:grpSpLocks/>
          </p:cNvGrpSpPr>
          <p:nvPr/>
        </p:nvGrpSpPr>
        <p:grpSpPr bwMode="auto">
          <a:xfrm rot="13518240">
            <a:off x="4229741" y="2300923"/>
            <a:ext cx="762000" cy="762000"/>
            <a:chOff x="2400" y="1584"/>
            <a:chExt cx="816" cy="813"/>
          </a:xfrm>
        </p:grpSpPr>
        <p:sp>
          <p:nvSpPr>
            <p:cNvPr id="47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9" name="Group 11"/>
          <p:cNvGrpSpPr>
            <a:grpSpLocks/>
          </p:cNvGrpSpPr>
          <p:nvPr/>
        </p:nvGrpSpPr>
        <p:grpSpPr bwMode="auto">
          <a:xfrm rot="18716188">
            <a:off x="5157675" y="2728789"/>
            <a:ext cx="762000" cy="762000"/>
            <a:chOff x="2400" y="1584"/>
            <a:chExt cx="816" cy="813"/>
          </a:xfrm>
        </p:grpSpPr>
        <p:sp>
          <p:nvSpPr>
            <p:cNvPr id="50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2" name="Group 11"/>
          <p:cNvGrpSpPr>
            <a:grpSpLocks/>
          </p:cNvGrpSpPr>
          <p:nvPr/>
        </p:nvGrpSpPr>
        <p:grpSpPr bwMode="auto">
          <a:xfrm rot="13429067">
            <a:off x="4229635" y="1872189"/>
            <a:ext cx="762000" cy="762000"/>
            <a:chOff x="2400" y="1584"/>
            <a:chExt cx="816" cy="813"/>
          </a:xfrm>
        </p:grpSpPr>
        <p:sp>
          <p:nvSpPr>
            <p:cNvPr id="53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4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5" name="Group 11"/>
          <p:cNvGrpSpPr>
            <a:grpSpLocks/>
          </p:cNvGrpSpPr>
          <p:nvPr/>
        </p:nvGrpSpPr>
        <p:grpSpPr bwMode="auto">
          <a:xfrm rot="13537726">
            <a:off x="2943832" y="1157891"/>
            <a:ext cx="762000" cy="762000"/>
            <a:chOff x="2400" y="1584"/>
            <a:chExt cx="816" cy="813"/>
          </a:xfrm>
        </p:grpSpPr>
        <p:sp>
          <p:nvSpPr>
            <p:cNvPr id="56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1" name="Group 11"/>
          <p:cNvGrpSpPr>
            <a:grpSpLocks/>
          </p:cNvGrpSpPr>
          <p:nvPr/>
        </p:nvGrpSpPr>
        <p:grpSpPr bwMode="auto">
          <a:xfrm rot="18761925">
            <a:off x="7872653" y="2657686"/>
            <a:ext cx="762000" cy="762000"/>
            <a:chOff x="2400" y="1584"/>
            <a:chExt cx="816" cy="813"/>
          </a:xfrm>
        </p:grpSpPr>
        <p:sp>
          <p:nvSpPr>
            <p:cNvPr id="62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4" name="Group 11"/>
          <p:cNvGrpSpPr>
            <a:grpSpLocks/>
          </p:cNvGrpSpPr>
          <p:nvPr/>
        </p:nvGrpSpPr>
        <p:grpSpPr bwMode="auto">
          <a:xfrm rot="18716188">
            <a:off x="7157937" y="2157286"/>
            <a:ext cx="762000" cy="762000"/>
            <a:chOff x="2400" y="1584"/>
            <a:chExt cx="816" cy="813"/>
          </a:xfrm>
        </p:grpSpPr>
        <p:sp>
          <p:nvSpPr>
            <p:cNvPr id="65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6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7" name="Group 11"/>
          <p:cNvGrpSpPr>
            <a:grpSpLocks/>
          </p:cNvGrpSpPr>
          <p:nvPr/>
        </p:nvGrpSpPr>
        <p:grpSpPr bwMode="auto">
          <a:xfrm rot="2577520">
            <a:off x="5658167" y="2157713"/>
            <a:ext cx="762000" cy="762000"/>
            <a:chOff x="2400" y="1584"/>
            <a:chExt cx="816" cy="813"/>
          </a:xfrm>
        </p:grpSpPr>
        <p:sp>
          <p:nvSpPr>
            <p:cNvPr id="68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0" name="Group 11"/>
          <p:cNvGrpSpPr>
            <a:grpSpLocks/>
          </p:cNvGrpSpPr>
          <p:nvPr/>
        </p:nvGrpSpPr>
        <p:grpSpPr bwMode="auto">
          <a:xfrm rot="2606226">
            <a:off x="7158245" y="2157593"/>
            <a:ext cx="762000" cy="762000"/>
            <a:chOff x="2400" y="1584"/>
            <a:chExt cx="816" cy="813"/>
          </a:xfrm>
        </p:grpSpPr>
        <p:sp>
          <p:nvSpPr>
            <p:cNvPr id="71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3" name="Group 11"/>
          <p:cNvGrpSpPr>
            <a:grpSpLocks/>
          </p:cNvGrpSpPr>
          <p:nvPr/>
        </p:nvGrpSpPr>
        <p:grpSpPr bwMode="auto">
          <a:xfrm rot="13397924">
            <a:off x="5586833" y="1157685"/>
            <a:ext cx="762000" cy="762000"/>
            <a:chOff x="2400" y="1584"/>
            <a:chExt cx="816" cy="813"/>
          </a:xfrm>
        </p:grpSpPr>
        <p:sp>
          <p:nvSpPr>
            <p:cNvPr id="74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5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6" name="Group 11"/>
          <p:cNvGrpSpPr>
            <a:grpSpLocks/>
          </p:cNvGrpSpPr>
          <p:nvPr/>
        </p:nvGrpSpPr>
        <p:grpSpPr bwMode="auto">
          <a:xfrm rot="2589076">
            <a:off x="5729666" y="3229344"/>
            <a:ext cx="762000" cy="762000"/>
            <a:chOff x="2400" y="1584"/>
            <a:chExt cx="816" cy="813"/>
          </a:xfrm>
        </p:grpSpPr>
        <p:sp>
          <p:nvSpPr>
            <p:cNvPr id="77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79" name="TextBox 78"/>
          <p:cNvSpPr txBox="1"/>
          <p:nvPr/>
        </p:nvSpPr>
        <p:spPr>
          <a:xfrm>
            <a:off x="0" y="3500438"/>
            <a:ext cx="3500462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990000"/>
                </a:solidFill>
                <a:latin typeface="Century Schoolbook" pitchFamily="18" charset="0"/>
              </a:rPr>
              <a:t>Ответ:</a:t>
            </a:r>
          </a:p>
          <a:p>
            <a:endParaRPr lang="ru-RU" dirty="0"/>
          </a:p>
        </p:txBody>
      </p:sp>
      <p:grpSp>
        <p:nvGrpSpPr>
          <p:cNvPr id="80" name="Group 11"/>
          <p:cNvGrpSpPr>
            <a:grpSpLocks/>
          </p:cNvGrpSpPr>
          <p:nvPr/>
        </p:nvGrpSpPr>
        <p:grpSpPr bwMode="auto">
          <a:xfrm rot="18828739">
            <a:off x="1157799" y="4229641"/>
            <a:ext cx="762000" cy="762000"/>
            <a:chOff x="2400" y="1584"/>
            <a:chExt cx="816" cy="813"/>
          </a:xfrm>
        </p:grpSpPr>
        <p:sp>
          <p:nvSpPr>
            <p:cNvPr id="81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3" name="Group 11"/>
          <p:cNvGrpSpPr>
            <a:grpSpLocks/>
          </p:cNvGrpSpPr>
          <p:nvPr/>
        </p:nvGrpSpPr>
        <p:grpSpPr bwMode="auto">
          <a:xfrm rot="13539155">
            <a:off x="657813" y="4729787"/>
            <a:ext cx="762000" cy="762000"/>
            <a:chOff x="2400" y="1584"/>
            <a:chExt cx="816" cy="813"/>
          </a:xfrm>
        </p:grpSpPr>
        <p:sp>
          <p:nvSpPr>
            <p:cNvPr id="84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5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6" name="Group 11"/>
          <p:cNvGrpSpPr>
            <a:grpSpLocks/>
          </p:cNvGrpSpPr>
          <p:nvPr/>
        </p:nvGrpSpPr>
        <p:grpSpPr bwMode="auto">
          <a:xfrm rot="18881602">
            <a:off x="2586667" y="5301320"/>
            <a:ext cx="762000" cy="762000"/>
            <a:chOff x="2400" y="1584"/>
            <a:chExt cx="816" cy="813"/>
          </a:xfrm>
        </p:grpSpPr>
        <p:sp>
          <p:nvSpPr>
            <p:cNvPr id="87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8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9" name="Group 11"/>
          <p:cNvGrpSpPr>
            <a:grpSpLocks/>
          </p:cNvGrpSpPr>
          <p:nvPr/>
        </p:nvGrpSpPr>
        <p:grpSpPr bwMode="auto">
          <a:xfrm rot="18825331">
            <a:off x="1157787" y="5229762"/>
            <a:ext cx="762000" cy="762000"/>
            <a:chOff x="2400" y="1584"/>
            <a:chExt cx="816" cy="813"/>
          </a:xfrm>
        </p:grpSpPr>
        <p:sp>
          <p:nvSpPr>
            <p:cNvPr id="90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1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92" name="Group 11"/>
          <p:cNvGrpSpPr>
            <a:grpSpLocks/>
          </p:cNvGrpSpPr>
          <p:nvPr/>
        </p:nvGrpSpPr>
        <p:grpSpPr bwMode="auto">
          <a:xfrm rot="18873685">
            <a:off x="2586379" y="4229461"/>
            <a:ext cx="762000" cy="762000"/>
            <a:chOff x="2400" y="1584"/>
            <a:chExt cx="816" cy="813"/>
          </a:xfrm>
        </p:grpSpPr>
        <p:sp>
          <p:nvSpPr>
            <p:cNvPr id="93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95" name="Group 11"/>
          <p:cNvGrpSpPr>
            <a:grpSpLocks/>
          </p:cNvGrpSpPr>
          <p:nvPr/>
        </p:nvGrpSpPr>
        <p:grpSpPr bwMode="auto">
          <a:xfrm rot="2555207">
            <a:off x="1867632" y="4788747"/>
            <a:ext cx="714375" cy="731070"/>
            <a:chOff x="2479" y="1584"/>
            <a:chExt cx="765" cy="780"/>
          </a:xfrm>
        </p:grpSpPr>
        <p:sp>
          <p:nvSpPr>
            <p:cNvPr id="96" name="AutoShape 12"/>
            <p:cNvSpPr>
              <a:spLocks noChangeArrowheads="1"/>
            </p:cNvSpPr>
            <p:nvPr/>
          </p:nvSpPr>
          <p:spPr bwMode="auto">
            <a:xfrm rot="201088">
              <a:off x="2479" y="1599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7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98" name="Group 11"/>
          <p:cNvGrpSpPr>
            <a:grpSpLocks/>
          </p:cNvGrpSpPr>
          <p:nvPr/>
        </p:nvGrpSpPr>
        <p:grpSpPr bwMode="auto">
          <a:xfrm rot="13515009">
            <a:off x="3086735" y="4801256"/>
            <a:ext cx="762000" cy="762000"/>
            <a:chOff x="2400" y="1584"/>
            <a:chExt cx="816" cy="813"/>
          </a:xfrm>
        </p:grpSpPr>
        <p:sp>
          <p:nvSpPr>
            <p:cNvPr id="99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0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01" name="Group 11"/>
          <p:cNvGrpSpPr>
            <a:grpSpLocks/>
          </p:cNvGrpSpPr>
          <p:nvPr/>
        </p:nvGrpSpPr>
        <p:grpSpPr bwMode="auto">
          <a:xfrm rot="18847515">
            <a:off x="3586743" y="5301263"/>
            <a:ext cx="762000" cy="762000"/>
            <a:chOff x="2400" y="1584"/>
            <a:chExt cx="816" cy="813"/>
          </a:xfrm>
        </p:grpSpPr>
        <p:sp>
          <p:nvSpPr>
            <p:cNvPr id="102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04" name="Group 11"/>
          <p:cNvGrpSpPr>
            <a:grpSpLocks/>
          </p:cNvGrpSpPr>
          <p:nvPr/>
        </p:nvGrpSpPr>
        <p:grpSpPr bwMode="auto">
          <a:xfrm rot="18716188">
            <a:off x="6300681" y="4228986"/>
            <a:ext cx="762000" cy="762000"/>
            <a:chOff x="2400" y="1584"/>
            <a:chExt cx="816" cy="813"/>
          </a:xfrm>
        </p:grpSpPr>
        <p:sp>
          <p:nvSpPr>
            <p:cNvPr id="105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07" name="Group 11"/>
          <p:cNvGrpSpPr>
            <a:grpSpLocks/>
          </p:cNvGrpSpPr>
          <p:nvPr/>
        </p:nvGrpSpPr>
        <p:grpSpPr bwMode="auto">
          <a:xfrm rot="18716188">
            <a:off x="7943755" y="4228988"/>
            <a:ext cx="762000" cy="762000"/>
            <a:chOff x="2400" y="1584"/>
            <a:chExt cx="816" cy="813"/>
          </a:xfrm>
        </p:grpSpPr>
        <p:sp>
          <p:nvSpPr>
            <p:cNvPr id="108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9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10" name="Group 11"/>
          <p:cNvGrpSpPr>
            <a:grpSpLocks/>
          </p:cNvGrpSpPr>
          <p:nvPr/>
        </p:nvGrpSpPr>
        <p:grpSpPr bwMode="auto">
          <a:xfrm rot="13518240">
            <a:off x="4372617" y="4729815"/>
            <a:ext cx="762000" cy="762000"/>
            <a:chOff x="2400" y="1584"/>
            <a:chExt cx="816" cy="813"/>
          </a:xfrm>
        </p:grpSpPr>
        <p:sp>
          <p:nvSpPr>
            <p:cNvPr id="111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13" name="Group 11"/>
          <p:cNvGrpSpPr>
            <a:grpSpLocks/>
          </p:cNvGrpSpPr>
          <p:nvPr/>
        </p:nvGrpSpPr>
        <p:grpSpPr bwMode="auto">
          <a:xfrm rot="18716188">
            <a:off x="5300550" y="5300556"/>
            <a:ext cx="762000" cy="762000"/>
            <a:chOff x="2400" y="1584"/>
            <a:chExt cx="816" cy="813"/>
          </a:xfrm>
        </p:grpSpPr>
        <p:sp>
          <p:nvSpPr>
            <p:cNvPr id="114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5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16" name="Group 11"/>
          <p:cNvGrpSpPr>
            <a:grpSpLocks/>
          </p:cNvGrpSpPr>
          <p:nvPr/>
        </p:nvGrpSpPr>
        <p:grpSpPr bwMode="auto">
          <a:xfrm rot="13429067">
            <a:off x="3086627" y="3729576"/>
            <a:ext cx="762000" cy="762000"/>
            <a:chOff x="2400" y="1584"/>
            <a:chExt cx="816" cy="813"/>
          </a:xfrm>
        </p:grpSpPr>
        <p:sp>
          <p:nvSpPr>
            <p:cNvPr id="117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8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19" name="Group 11"/>
          <p:cNvGrpSpPr>
            <a:grpSpLocks/>
          </p:cNvGrpSpPr>
          <p:nvPr/>
        </p:nvGrpSpPr>
        <p:grpSpPr bwMode="auto">
          <a:xfrm rot="18761925">
            <a:off x="8015528" y="5229453"/>
            <a:ext cx="762000" cy="762000"/>
            <a:chOff x="2400" y="1584"/>
            <a:chExt cx="816" cy="813"/>
          </a:xfrm>
        </p:grpSpPr>
        <p:sp>
          <p:nvSpPr>
            <p:cNvPr id="120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22" name="Group 11"/>
          <p:cNvGrpSpPr>
            <a:grpSpLocks/>
          </p:cNvGrpSpPr>
          <p:nvPr/>
        </p:nvGrpSpPr>
        <p:grpSpPr bwMode="auto">
          <a:xfrm rot="18716188">
            <a:off x="7300812" y="4729053"/>
            <a:ext cx="762000" cy="762000"/>
            <a:chOff x="2400" y="1584"/>
            <a:chExt cx="816" cy="813"/>
          </a:xfrm>
        </p:grpSpPr>
        <p:sp>
          <p:nvSpPr>
            <p:cNvPr id="123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25" name="Group 11"/>
          <p:cNvGrpSpPr>
            <a:grpSpLocks/>
          </p:cNvGrpSpPr>
          <p:nvPr/>
        </p:nvGrpSpPr>
        <p:grpSpPr bwMode="auto">
          <a:xfrm rot="2577520">
            <a:off x="5801042" y="4729480"/>
            <a:ext cx="762000" cy="762000"/>
            <a:chOff x="2400" y="1584"/>
            <a:chExt cx="816" cy="813"/>
          </a:xfrm>
        </p:grpSpPr>
        <p:sp>
          <p:nvSpPr>
            <p:cNvPr id="126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28" name="Group 11"/>
          <p:cNvGrpSpPr>
            <a:grpSpLocks/>
          </p:cNvGrpSpPr>
          <p:nvPr/>
        </p:nvGrpSpPr>
        <p:grpSpPr bwMode="auto">
          <a:xfrm rot="2606226">
            <a:off x="7301120" y="4729360"/>
            <a:ext cx="762000" cy="762000"/>
            <a:chOff x="2400" y="1584"/>
            <a:chExt cx="816" cy="813"/>
          </a:xfrm>
        </p:grpSpPr>
        <p:sp>
          <p:nvSpPr>
            <p:cNvPr id="129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0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31" name="Group 11"/>
          <p:cNvGrpSpPr>
            <a:grpSpLocks/>
          </p:cNvGrpSpPr>
          <p:nvPr/>
        </p:nvGrpSpPr>
        <p:grpSpPr bwMode="auto">
          <a:xfrm rot="13429067">
            <a:off x="5872709" y="5729840"/>
            <a:ext cx="762000" cy="762000"/>
            <a:chOff x="2400" y="1584"/>
            <a:chExt cx="816" cy="813"/>
          </a:xfrm>
        </p:grpSpPr>
        <p:sp>
          <p:nvSpPr>
            <p:cNvPr id="132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34" name="Group 11"/>
          <p:cNvGrpSpPr>
            <a:grpSpLocks/>
          </p:cNvGrpSpPr>
          <p:nvPr/>
        </p:nvGrpSpPr>
        <p:grpSpPr bwMode="auto">
          <a:xfrm rot="13429067">
            <a:off x="3086627" y="5801278"/>
            <a:ext cx="762000" cy="762000"/>
            <a:chOff x="2400" y="1584"/>
            <a:chExt cx="816" cy="813"/>
          </a:xfrm>
        </p:grpSpPr>
        <p:sp>
          <p:nvSpPr>
            <p:cNvPr id="135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6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37" name="Group 11"/>
          <p:cNvGrpSpPr>
            <a:grpSpLocks/>
          </p:cNvGrpSpPr>
          <p:nvPr/>
        </p:nvGrpSpPr>
        <p:grpSpPr bwMode="auto">
          <a:xfrm rot="13429067">
            <a:off x="5729833" y="3729577"/>
            <a:ext cx="762000" cy="762000"/>
            <a:chOff x="2400" y="1584"/>
            <a:chExt cx="816" cy="813"/>
          </a:xfrm>
        </p:grpSpPr>
        <p:sp>
          <p:nvSpPr>
            <p:cNvPr id="138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9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40" name="Group 11"/>
          <p:cNvGrpSpPr>
            <a:grpSpLocks/>
          </p:cNvGrpSpPr>
          <p:nvPr/>
        </p:nvGrpSpPr>
        <p:grpSpPr bwMode="auto">
          <a:xfrm rot="13429067">
            <a:off x="4372510" y="4443956"/>
            <a:ext cx="762000" cy="762000"/>
            <a:chOff x="2400" y="1584"/>
            <a:chExt cx="816" cy="813"/>
          </a:xfrm>
        </p:grpSpPr>
        <p:sp>
          <p:nvSpPr>
            <p:cNvPr id="141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2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43" name="Group 11"/>
          <p:cNvGrpSpPr>
            <a:grpSpLocks/>
          </p:cNvGrpSpPr>
          <p:nvPr/>
        </p:nvGrpSpPr>
        <p:grpSpPr bwMode="auto">
          <a:xfrm rot="13429067">
            <a:off x="657734" y="5729839"/>
            <a:ext cx="762000" cy="762000"/>
            <a:chOff x="2400" y="1584"/>
            <a:chExt cx="816" cy="813"/>
          </a:xfrm>
        </p:grpSpPr>
        <p:sp>
          <p:nvSpPr>
            <p:cNvPr id="144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5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46" name="Group 11"/>
          <p:cNvGrpSpPr>
            <a:grpSpLocks/>
          </p:cNvGrpSpPr>
          <p:nvPr/>
        </p:nvGrpSpPr>
        <p:grpSpPr bwMode="auto">
          <a:xfrm rot="13429067">
            <a:off x="586297" y="3729577"/>
            <a:ext cx="762000" cy="762000"/>
            <a:chOff x="2400" y="1584"/>
            <a:chExt cx="816" cy="813"/>
          </a:xfrm>
        </p:grpSpPr>
        <p:sp>
          <p:nvSpPr>
            <p:cNvPr id="147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8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49" name="Group 11"/>
          <p:cNvGrpSpPr>
            <a:grpSpLocks/>
          </p:cNvGrpSpPr>
          <p:nvPr/>
        </p:nvGrpSpPr>
        <p:grpSpPr bwMode="auto">
          <a:xfrm rot="18732732">
            <a:off x="157178" y="4229121"/>
            <a:ext cx="762000" cy="762000"/>
            <a:chOff x="2400" y="1584"/>
            <a:chExt cx="816" cy="813"/>
          </a:xfrm>
        </p:grpSpPr>
        <p:sp>
          <p:nvSpPr>
            <p:cNvPr id="150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1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52" name="Group 11"/>
          <p:cNvGrpSpPr>
            <a:grpSpLocks/>
          </p:cNvGrpSpPr>
          <p:nvPr/>
        </p:nvGrpSpPr>
        <p:grpSpPr bwMode="auto">
          <a:xfrm rot="18855357">
            <a:off x="3586761" y="4229711"/>
            <a:ext cx="762000" cy="762000"/>
            <a:chOff x="2400" y="1584"/>
            <a:chExt cx="816" cy="813"/>
          </a:xfrm>
        </p:grpSpPr>
        <p:sp>
          <p:nvSpPr>
            <p:cNvPr id="153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4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9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8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5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0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4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6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9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2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4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3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0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2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3" fill="hold">
                      <p:stCondLst>
                        <p:cond delay="indefinite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6" dur="5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7" dur="5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1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3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6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642918"/>
            <a:ext cx="7143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Century Schoolbook" pitchFamily="18" charset="0"/>
              </a:rPr>
              <a:t>16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00100" y="0"/>
            <a:ext cx="792958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i="1" dirty="0" smtClean="0">
                <a:solidFill>
                  <a:srgbClr val="002060"/>
                </a:solidFill>
                <a:latin typeface="Century Schoolbook" pitchFamily="18" charset="0"/>
              </a:rPr>
              <a:t>Из спичек сложено верное равенство. Надо переложить одну спичку так, чтобы получилось также верное равенство.</a:t>
            </a:r>
          </a:p>
        </p:txBody>
      </p:sp>
      <p:grpSp>
        <p:nvGrpSpPr>
          <p:cNvPr id="4" name="Group 11"/>
          <p:cNvGrpSpPr>
            <a:grpSpLocks/>
          </p:cNvGrpSpPr>
          <p:nvPr/>
        </p:nvGrpSpPr>
        <p:grpSpPr bwMode="auto">
          <a:xfrm rot="18828739">
            <a:off x="1014924" y="1657874"/>
            <a:ext cx="762000" cy="762000"/>
            <a:chOff x="2400" y="1584"/>
            <a:chExt cx="816" cy="813"/>
          </a:xfrm>
        </p:grpSpPr>
        <p:sp>
          <p:nvSpPr>
            <p:cNvPr id="5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" name="Group 11"/>
          <p:cNvGrpSpPr>
            <a:grpSpLocks/>
          </p:cNvGrpSpPr>
          <p:nvPr/>
        </p:nvGrpSpPr>
        <p:grpSpPr bwMode="auto">
          <a:xfrm rot="13539155">
            <a:off x="514938" y="2158020"/>
            <a:ext cx="762000" cy="762000"/>
            <a:chOff x="2400" y="1584"/>
            <a:chExt cx="816" cy="813"/>
          </a:xfrm>
        </p:grpSpPr>
        <p:sp>
          <p:nvSpPr>
            <p:cNvPr id="8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0" name="Group 11"/>
          <p:cNvGrpSpPr>
            <a:grpSpLocks/>
          </p:cNvGrpSpPr>
          <p:nvPr/>
        </p:nvGrpSpPr>
        <p:grpSpPr bwMode="auto">
          <a:xfrm rot="13547274">
            <a:off x="2943813" y="3229574"/>
            <a:ext cx="762000" cy="762000"/>
            <a:chOff x="2400" y="1584"/>
            <a:chExt cx="816" cy="813"/>
          </a:xfrm>
        </p:grpSpPr>
        <p:sp>
          <p:nvSpPr>
            <p:cNvPr id="11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3" name="Group 11"/>
          <p:cNvGrpSpPr>
            <a:grpSpLocks/>
          </p:cNvGrpSpPr>
          <p:nvPr/>
        </p:nvGrpSpPr>
        <p:grpSpPr bwMode="auto">
          <a:xfrm rot="18825331">
            <a:off x="1014912" y="2657995"/>
            <a:ext cx="762000" cy="762000"/>
            <a:chOff x="2400" y="1584"/>
            <a:chExt cx="816" cy="813"/>
          </a:xfrm>
        </p:grpSpPr>
        <p:sp>
          <p:nvSpPr>
            <p:cNvPr id="14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6" name="Group 11"/>
          <p:cNvGrpSpPr>
            <a:grpSpLocks/>
          </p:cNvGrpSpPr>
          <p:nvPr/>
        </p:nvGrpSpPr>
        <p:grpSpPr bwMode="auto">
          <a:xfrm rot="18880425">
            <a:off x="3443922" y="1657981"/>
            <a:ext cx="762000" cy="762000"/>
            <a:chOff x="2400" y="1584"/>
            <a:chExt cx="816" cy="813"/>
          </a:xfrm>
        </p:grpSpPr>
        <p:sp>
          <p:nvSpPr>
            <p:cNvPr id="17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9" name="Group 11"/>
          <p:cNvGrpSpPr>
            <a:grpSpLocks/>
          </p:cNvGrpSpPr>
          <p:nvPr/>
        </p:nvGrpSpPr>
        <p:grpSpPr bwMode="auto">
          <a:xfrm rot="2555207">
            <a:off x="1793880" y="2212568"/>
            <a:ext cx="770404" cy="746066"/>
            <a:chOff x="2479" y="1568"/>
            <a:chExt cx="825" cy="796"/>
          </a:xfrm>
        </p:grpSpPr>
        <p:sp>
          <p:nvSpPr>
            <p:cNvPr id="20" name="AutoShape 12"/>
            <p:cNvSpPr>
              <a:spLocks noChangeArrowheads="1"/>
            </p:cNvSpPr>
            <p:nvPr/>
          </p:nvSpPr>
          <p:spPr bwMode="auto">
            <a:xfrm rot="201088">
              <a:off x="2479" y="1599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Oval 13"/>
            <p:cNvSpPr>
              <a:spLocks noChangeArrowheads="1"/>
            </p:cNvSpPr>
            <p:nvPr/>
          </p:nvSpPr>
          <p:spPr bwMode="auto">
            <a:xfrm flipH="1">
              <a:off x="3216" y="1568"/>
              <a:ext cx="88" cy="93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2" name="Group 11"/>
          <p:cNvGrpSpPr>
            <a:grpSpLocks/>
          </p:cNvGrpSpPr>
          <p:nvPr/>
        </p:nvGrpSpPr>
        <p:grpSpPr bwMode="auto">
          <a:xfrm rot="13515009">
            <a:off x="2943860" y="2229489"/>
            <a:ext cx="762000" cy="762000"/>
            <a:chOff x="2400" y="1584"/>
            <a:chExt cx="816" cy="813"/>
          </a:xfrm>
        </p:grpSpPr>
        <p:sp>
          <p:nvSpPr>
            <p:cNvPr id="23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5" name="Group 11"/>
          <p:cNvGrpSpPr>
            <a:grpSpLocks/>
          </p:cNvGrpSpPr>
          <p:nvPr/>
        </p:nvGrpSpPr>
        <p:grpSpPr bwMode="auto">
          <a:xfrm rot="18847515">
            <a:off x="3443868" y="2729496"/>
            <a:ext cx="762000" cy="762000"/>
            <a:chOff x="2400" y="1584"/>
            <a:chExt cx="816" cy="813"/>
          </a:xfrm>
        </p:grpSpPr>
        <p:sp>
          <p:nvSpPr>
            <p:cNvPr id="26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8" name="Group 11"/>
          <p:cNvGrpSpPr>
            <a:grpSpLocks/>
          </p:cNvGrpSpPr>
          <p:nvPr/>
        </p:nvGrpSpPr>
        <p:grpSpPr bwMode="auto">
          <a:xfrm rot="13541600">
            <a:off x="443495" y="1157884"/>
            <a:ext cx="762000" cy="762000"/>
            <a:chOff x="2400" y="1584"/>
            <a:chExt cx="816" cy="813"/>
          </a:xfrm>
        </p:grpSpPr>
        <p:sp>
          <p:nvSpPr>
            <p:cNvPr id="29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1" name="Group 11"/>
          <p:cNvGrpSpPr>
            <a:grpSpLocks/>
          </p:cNvGrpSpPr>
          <p:nvPr/>
        </p:nvGrpSpPr>
        <p:grpSpPr bwMode="auto">
          <a:xfrm rot="13429527">
            <a:off x="2872313" y="1157809"/>
            <a:ext cx="762000" cy="762000"/>
            <a:chOff x="2400" y="1584"/>
            <a:chExt cx="816" cy="813"/>
          </a:xfrm>
        </p:grpSpPr>
        <p:sp>
          <p:nvSpPr>
            <p:cNvPr id="32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4" name="Group 11"/>
          <p:cNvGrpSpPr>
            <a:grpSpLocks/>
          </p:cNvGrpSpPr>
          <p:nvPr/>
        </p:nvGrpSpPr>
        <p:grpSpPr bwMode="auto">
          <a:xfrm rot="13518240">
            <a:off x="4229741" y="2300923"/>
            <a:ext cx="762000" cy="762000"/>
            <a:chOff x="2400" y="1584"/>
            <a:chExt cx="816" cy="813"/>
          </a:xfrm>
        </p:grpSpPr>
        <p:sp>
          <p:nvSpPr>
            <p:cNvPr id="35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7" name="Group 11"/>
          <p:cNvGrpSpPr>
            <a:grpSpLocks/>
          </p:cNvGrpSpPr>
          <p:nvPr/>
        </p:nvGrpSpPr>
        <p:grpSpPr bwMode="auto">
          <a:xfrm rot="18787598">
            <a:off x="5158156" y="2729272"/>
            <a:ext cx="762000" cy="762000"/>
            <a:chOff x="2400" y="1584"/>
            <a:chExt cx="816" cy="813"/>
          </a:xfrm>
        </p:grpSpPr>
        <p:sp>
          <p:nvSpPr>
            <p:cNvPr id="38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9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0" name="Group 11"/>
          <p:cNvGrpSpPr>
            <a:grpSpLocks/>
          </p:cNvGrpSpPr>
          <p:nvPr/>
        </p:nvGrpSpPr>
        <p:grpSpPr bwMode="auto">
          <a:xfrm rot="13429067">
            <a:off x="4229635" y="1872189"/>
            <a:ext cx="762000" cy="762000"/>
            <a:chOff x="2400" y="1584"/>
            <a:chExt cx="816" cy="813"/>
          </a:xfrm>
        </p:grpSpPr>
        <p:sp>
          <p:nvSpPr>
            <p:cNvPr id="41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2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3" name="Group 11"/>
          <p:cNvGrpSpPr>
            <a:grpSpLocks/>
          </p:cNvGrpSpPr>
          <p:nvPr/>
        </p:nvGrpSpPr>
        <p:grpSpPr bwMode="auto">
          <a:xfrm rot="18761925">
            <a:off x="6158142" y="2657687"/>
            <a:ext cx="762000" cy="762000"/>
            <a:chOff x="2400" y="1584"/>
            <a:chExt cx="816" cy="813"/>
          </a:xfrm>
        </p:grpSpPr>
        <p:sp>
          <p:nvSpPr>
            <p:cNvPr id="44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6" name="Group 11"/>
          <p:cNvGrpSpPr>
            <a:grpSpLocks/>
          </p:cNvGrpSpPr>
          <p:nvPr/>
        </p:nvGrpSpPr>
        <p:grpSpPr bwMode="auto">
          <a:xfrm rot="18861802">
            <a:off x="1800087" y="2228724"/>
            <a:ext cx="762000" cy="762000"/>
            <a:chOff x="2400" y="1584"/>
            <a:chExt cx="816" cy="813"/>
          </a:xfrm>
        </p:grpSpPr>
        <p:sp>
          <p:nvSpPr>
            <p:cNvPr id="47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9" name="Group 11"/>
          <p:cNvGrpSpPr>
            <a:grpSpLocks/>
          </p:cNvGrpSpPr>
          <p:nvPr/>
        </p:nvGrpSpPr>
        <p:grpSpPr bwMode="auto">
          <a:xfrm rot="2577520">
            <a:off x="5658167" y="2157713"/>
            <a:ext cx="762000" cy="762000"/>
            <a:chOff x="2400" y="1584"/>
            <a:chExt cx="816" cy="813"/>
          </a:xfrm>
        </p:grpSpPr>
        <p:sp>
          <p:nvSpPr>
            <p:cNvPr id="50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2" name="Group 11"/>
          <p:cNvGrpSpPr>
            <a:grpSpLocks/>
          </p:cNvGrpSpPr>
          <p:nvPr/>
        </p:nvGrpSpPr>
        <p:grpSpPr bwMode="auto">
          <a:xfrm rot="2616359">
            <a:off x="514803" y="3158016"/>
            <a:ext cx="762000" cy="762000"/>
            <a:chOff x="2400" y="1584"/>
            <a:chExt cx="816" cy="813"/>
          </a:xfrm>
        </p:grpSpPr>
        <p:sp>
          <p:nvSpPr>
            <p:cNvPr id="53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4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5" name="Group 11"/>
          <p:cNvGrpSpPr>
            <a:grpSpLocks/>
          </p:cNvGrpSpPr>
          <p:nvPr/>
        </p:nvGrpSpPr>
        <p:grpSpPr bwMode="auto">
          <a:xfrm rot="2714429">
            <a:off x="5658504" y="1157918"/>
            <a:ext cx="762000" cy="762000"/>
            <a:chOff x="2400" y="1584"/>
            <a:chExt cx="816" cy="813"/>
          </a:xfrm>
        </p:grpSpPr>
        <p:sp>
          <p:nvSpPr>
            <p:cNvPr id="56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8" name="Group 11"/>
          <p:cNvGrpSpPr>
            <a:grpSpLocks/>
          </p:cNvGrpSpPr>
          <p:nvPr/>
        </p:nvGrpSpPr>
        <p:grpSpPr bwMode="auto">
          <a:xfrm rot="18787598">
            <a:off x="5158155" y="1657701"/>
            <a:ext cx="762000" cy="762000"/>
            <a:chOff x="2400" y="1584"/>
            <a:chExt cx="816" cy="813"/>
          </a:xfrm>
        </p:grpSpPr>
        <p:sp>
          <p:nvSpPr>
            <p:cNvPr id="59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1" name="Group 11"/>
          <p:cNvGrpSpPr>
            <a:grpSpLocks/>
          </p:cNvGrpSpPr>
          <p:nvPr/>
        </p:nvGrpSpPr>
        <p:grpSpPr bwMode="auto">
          <a:xfrm rot="2614291">
            <a:off x="5658342" y="3229458"/>
            <a:ext cx="762000" cy="762000"/>
            <a:chOff x="2400" y="1584"/>
            <a:chExt cx="816" cy="813"/>
          </a:xfrm>
        </p:grpSpPr>
        <p:sp>
          <p:nvSpPr>
            <p:cNvPr id="62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0" y="3429000"/>
            <a:ext cx="3500462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990000"/>
                </a:solidFill>
                <a:latin typeface="Century Schoolbook" pitchFamily="18" charset="0"/>
              </a:rPr>
              <a:t>Ответ:</a:t>
            </a:r>
          </a:p>
          <a:p>
            <a:endParaRPr lang="ru-RU" dirty="0"/>
          </a:p>
        </p:txBody>
      </p:sp>
      <p:grpSp>
        <p:nvGrpSpPr>
          <p:cNvPr id="65" name="Group 11"/>
          <p:cNvGrpSpPr>
            <a:grpSpLocks/>
          </p:cNvGrpSpPr>
          <p:nvPr/>
        </p:nvGrpSpPr>
        <p:grpSpPr bwMode="auto">
          <a:xfrm rot="18828739">
            <a:off x="1586429" y="4229640"/>
            <a:ext cx="762000" cy="762000"/>
            <a:chOff x="2400" y="1584"/>
            <a:chExt cx="816" cy="813"/>
          </a:xfrm>
        </p:grpSpPr>
        <p:sp>
          <p:nvSpPr>
            <p:cNvPr id="66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7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8" name="Group 11"/>
          <p:cNvGrpSpPr>
            <a:grpSpLocks/>
          </p:cNvGrpSpPr>
          <p:nvPr/>
        </p:nvGrpSpPr>
        <p:grpSpPr bwMode="auto">
          <a:xfrm rot="13539155">
            <a:off x="1086443" y="4729786"/>
            <a:ext cx="762000" cy="762000"/>
            <a:chOff x="2400" y="1584"/>
            <a:chExt cx="816" cy="813"/>
          </a:xfrm>
        </p:grpSpPr>
        <p:sp>
          <p:nvSpPr>
            <p:cNvPr id="69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1" name="Group 11"/>
          <p:cNvGrpSpPr>
            <a:grpSpLocks/>
          </p:cNvGrpSpPr>
          <p:nvPr/>
        </p:nvGrpSpPr>
        <p:grpSpPr bwMode="auto">
          <a:xfrm rot="18825331">
            <a:off x="1586417" y="5229761"/>
            <a:ext cx="762000" cy="762000"/>
            <a:chOff x="2400" y="1584"/>
            <a:chExt cx="816" cy="813"/>
          </a:xfrm>
        </p:grpSpPr>
        <p:sp>
          <p:nvSpPr>
            <p:cNvPr id="72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4" name="Group 11"/>
          <p:cNvGrpSpPr>
            <a:grpSpLocks/>
          </p:cNvGrpSpPr>
          <p:nvPr/>
        </p:nvGrpSpPr>
        <p:grpSpPr bwMode="auto">
          <a:xfrm rot="18880425">
            <a:off x="4015427" y="4229747"/>
            <a:ext cx="762000" cy="762000"/>
            <a:chOff x="2400" y="1584"/>
            <a:chExt cx="816" cy="813"/>
          </a:xfrm>
        </p:grpSpPr>
        <p:sp>
          <p:nvSpPr>
            <p:cNvPr id="75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7" name="Group 11"/>
          <p:cNvGrpSpPr>
            <a:grpSpLocks/>
          </p:cNvGrpSpPr>
          <p:nvPr/>
        </p:nvGrpSpPr>
        <p:grpSpPr bwMode="auto">
          <a:xfrm rot="2555207">
            <a:off x="2365385" y="4784334"/>
            <a:ext cx="770404" cy="746066"/>
            <a:chOff x="2479" y="1568"/>
            <a:chExt cx="825" cy="796"/>
          </a:xfrm>
        </p:grpSpPr>
        <p:sp>
          <p:nvSpPr>
            <p:cNvPr id="78" name="AutoShape 12"/>
            <p:cNvSpPr>
              <a:spLocks noChangeArrowheads="1"/>
            </p:cNvSpPr>
            <p:nvPr/>
          </p:nvSpPr>
          <p:spPr bwMode="auto">
            <a:xfrm rot="201088">
              <a:off x="2479" y="1599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Oval 13"/>
            <p:cNvSpPr>
              <a:spLocks noChangeArrowheads="1"/>
            </p:cNvSpPr>
            <p:nvPr/>
          </p:nvSpPr>
          <p:spPr bwMode="auto">
            <a:xfrm flipH="1">
              <a:off x="3216" y="1568"/>
              <a:ext cx="88" cy="93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0" name="Group 11"/>
          <p:cNvGrpSpPr>
            <a:grpSpLocks/>
          </p:cNvGrpSpPr>
          <p:nvPr/>
        </p:nvGrpSpPr>
        <p:grpSpPr bwMode="auto">
          <a:xfrm rot="13515009">
            <a:off x="3515365" y="4801255"/>
            <a:ext cx="762000" cy="762000"/>
            <a:chOff x="2400" y="1584"/>
            <a:chExt cx="816" cy="813"/>
          </a:xfrm>
        </p:grpSpPr>
        <p:sp>
          <p:nvSpPr>
            <p:cNvPr id="81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3" name="Group 11"/>
          <p:cNvGrpSpPr>
            <a:grpSpLocks/>
          </p:cNvGrpSpPr>
          <p:nvPr/>
        </p:nvGrpSpPr>
        <p:grpSpPr bwMode="auto">
          <a:xfrm rot="18847515">
            <a:off x="4015373" y="5301262"/>
            <a:ext cx="762000" cy="762000"/>
            <a:chOff x="2400" y="1584"/>
            <a:chExt cx="816" cy="813"/>
          </a:xfrm>
        </p:grpSpPr>
        <p:sp>
          <p:nvSpPr>
            <p:cNvPr id="84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5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6" name="Group 11"/>
          <p:cNvGrpSpPr>
            <a:grpSpLocks/>
          </p:cNvGrpSpPr>
          <p:nvPr/>
        </p:nvGrpSpPr>
        <p:grpSpPr bwMode="auto">
          <a:xfrm rot="13518240">
            <a:off x="4801246" y="4872689"/>
            <a:ext cx="762000" cy="762000"/>
            <a:chOff x="2400" y="1584"/>
            <a:chExt cx="816" cy="813"/>
          </a:xfrm>
        </p:grpSpPr>
        <p:sp>
          <p:nvSpPr>
            <p:cNvPr id="87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8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9" name="Group 11"/>
          <p:cNvGrpSpPr>
            <a:grpSpLocks/>
          </p:cNvGrpSpPr>
          <p:nvPr/>
        </p:nvGrpSpPr>
        <p:grpSpPr bwMode="auto">
          <a:xfrm rot="18787598">
            <a:off x="5729661" y="5301038"/>
            <a:ext cx="762000" cy="762000"/>
            <a:chOff x="2400" y="1584"/>
            <a:chExt cx="816" cy="813"/>
          </a:xfrm>
        </p:grpSpPr>
        <p:sp>
          <p:nvSpPr>
            <p:cNvPr id="90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1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92" name="Group 11"/>
          <p:cNvGrpSpPr>
            <a:grpSpLocks/>
          </p:cNvGrpSpPr>
          <p:nvPr/>
        </p:nvGrpSpPr>
        <p:grpSpPr bwMode="auto">
          <a:xfrm rot="13429067">
            <a:off x="4801140" y="4443955"/>
            <a:ext cx="762000" cy="762000"/>
            <a:chOff x="2400" y="1584"/>
            <a:chExt cx="816" cy="813"/>
          </a:xfrm>
        </p:grpSpPr>
        <p:sp>
          <p:nvSpPr>
            <p:cNvPr id="93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95" name="Group 11"/>
          <p:cNvGrpSpPr>
            <a:grpSpLocks/>
          </p:cNvGrpSpPr>
          <p:nvPr/>
        </p:nvGrpSpPr>
        <p:grpSpPr bwMode="auto">
          <a:xfrm rot="18761925">
            <a:off x="6729647" y="5229453"/>
            <a:ext cx="762000" cy="762000"/>
            <a:chOff x="2400" y="1584"/>
            <a:chExt cx="816" cy="813"/>
          </a:xfrm>
        </p:grpSpPr>
        <p:sp>
          <p:nvSpPr>
            <p:cNvPr id="96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7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98" name="Group 11"/>
          <p:cNvGrpSpPr>
            <a:grpSpLocks/>
          </p:cNvGrpSpPr>
          <p:nvPr/>
        </p:nvGrpSpPr>
        <p:grpSpPr bwMode="auto">
          <a:xfrm rot="18861802">
            <a:off x="2371592" y="4800490"/>
            <a:ext cx="762000" cy="762000"/>
            <a:chOff x="2400" y="1584"/>
            <a:chExt cx="816" cy="813"/>
          </a:xfrm>
        </p:grpSpPr>
        <p:sp>
          <p:nvSpPr>
            <p:cNvPr id="99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0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01" name="Group 11"/>
          <p:cNvGrpSpPr>
            <a:grpSpLocks/>
          </p:cNvGrpSpPr>
          <p:nvPr/>
        </p:nvGrpSpPr>
        <p:grpSpPr bwMode="auto">
          <a:xfrm rot="2577520">
            <a:off x="6229672" y="4729479"/>
            <a:ext cx="762000" cy="762000"/>
            <a:chOff x="2400" y="1584"/>
            <a:chExt cx="816" cy="813"/>
          </a:xfrm>
        </p:grpSpPr>
        <p:sp>
          <p:nvSpPr>
            <p:cNvPr id="102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04" name="Group 11"/>
          <p:cNvGrpSpPr>
            <a:grpSpLocks/>
          </p:cNvGrpSpPr>
          <p:nvPr/>
        </p:nvGrpSpPr>
        <p:grpSpPr bwMode="auto">
          <a:xfrm rot="18787598">
            <a:off x="5729660" y="4229467"/>
            <a:ext cx="762000" cy="762000"/>
            <a:chOff x="2400" y="1584"/>
            <a:chExt cx="816" cy="813"/>
          </a:xfrm>
        </p:grpSpPr>
        <p:sp>
          <p:nvSpPr>
            <p:cNvPr id="105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07" name="Group 11"/>
          <p:cNvGrpSpPr>
            <a:grpSpLocks/>
          </p:cNvGrpSpPr>
          <p:nvPr/>
        </p:nvGrpSpPr>
        <p:grpSpPr bwMode="auto">
          <a:xfrm rot="2577520">
            <a:off x="6229671" y="5729614"/>
            <a:ext cx="762000" cy="762000"/>
            <a:chOff x="2400" y="1584"/>
            <a:chExt cx="816" cy="813"/>
          </a:xfrm>
        </p:grpSpPr>
        <p:sp>
          <p:nvSpPr>
            <p:cNvPr id="108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9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10" name="Group 11"/>
          <p:cNvGrpSpPr>
            <a:grpSpLocks/>
          </p:cNvGrpSpPr>
          <p:nvPr/>
        </p:nvGrpSpPr>
        <p:grpSpPr bwMode="auto">
          <a:xfrm rot="2577520">
            <a:off x="6229672" y="3729349"/>
            <a:ext cx="762000" cy="762000"/>
            <a:chOff x="2400" y="1584"/>
            <a:chExt cx="816" cy="813"/>
          </a:xfrm>
        </p:grpSpPr>
        <p:sp>
          <p:nvSpPr>
            <p:cNvPr id="111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13" name="Group 11"/>
          <p:cNvGrpSpPr>
            <a:grpSpLocks/>
          </p:cNvGrpSpPr>
          <p:nvPr/>
        </p:nvGrpSpPr>
        <p:grpSpPr bwMode="auto">
          <a:xfrm rot="2682447">
            <a:off x="3515028" y="3729349"/>
            <a:ext cx="762000" cy="762000"/>
            <a:chOff x="2400" y="1584"/>
            <a:chExt cx="816" cy="813"/>
          </a:xfrm>
        </p:grpSpPr>
        <p:sp>
          <p:nvSpPr>
            <p:cNvPr id="114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5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16" name="Group 11"/>
          <p:cNvGrpSpPr>
            <a:grpSpLocks/>
          </p:cNvGrpSpPr>
          <p:nvPr/>
        </p:nvGrpSpPr>
        <p:grpSpPr bwMode="auto">
          <a:xfrm rot="2712170">
            <a:off x="3515028" y="5801052"/>
            <a:ext cx="762000" cy="762000"/>
            <a:chOff x="2400" y="1584"/>
            <a:chExt cx="816" cy="813"/>
          </a:xfrm>
        </p:grpSpPr>
        <p:sp>
          <p:nvSpPr>
            <p:cNvPr id="117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8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19" name="Group 11"/>
          <p:cNvGrpSpPr>
            <a:grpSpLocks/>
          </p:cNvGrpSpPr>
          <p:nvPr/>
        </p:nvGrpSpPr>
        <p:grpSpPr bwMode="auto">
          <a:xfrm rot="2625216">
            <a:off x="1086350" y="3729564"/>
            <a:ext cx="762000" cy="762000"/>
            <a:chOff x="2400" y="1584"/>
            <a:chExt cx="816" cy="813"/>
          </a:xfrm>
        </p:grpSpPr>
        <p:sp>
          <p:nvSpPr>
            <p:cNvPr id="120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22" name="Group 11"/>
          <p:cNvGrpSpPr>
            <a:grpSpLocks/>
          </p:cNvGrpSpPr>
          <p:nvPr/>
        </p:nvGrpSpPr>
        <p:grpSpPr bwMode="auto">
          <a:xfrm rot="2577520">
            <a:off x="1086136" y="5729613"/>
            <a:ext cx="762000" cy="762000"/>
            <a:chOff x="2400" y="1584"/>
            <a:chExt cx="816" cy="813"/>
          </a:xfrm>
        </p:grpSpPr>
        <p:sp>
          <p:nvSpPr>
            <p:cNvPr id="123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25" name="Group 11"/>
          <p:cNvGrpSpPr>
            <a:grpSpLocks/>
          </p:cNvGrpSpPr>
          <p:nvPr/>
        </p:nvGrpSpPr>
        <p:grpSpPr bwMode="auto">
          <a:xfrm rot="18880425">
            <a:off x="586402" y="4229750"/>
            <a:ext cx="762000" cy="762000"/>
            <a:chOff x="2400" y="1584"/>
            <a:chExt cx="816" cy="813"/>
          </a:xfrm>
        </p:grpSpPr>
        <p:sp>
          <p:nvSpPr>
            <p:cNvPr id="126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>
                      <p:stCondLst>
                        <p:cond delay="indefinite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8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9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642918"/>
            <a:ext cx="7143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Century Schoolbook" pitchFamily="18" charset="0"/>
              </a:rPr>
              <a:t>17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00100" y="0"/>
            <a:ext cx="792958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i="1" dirty="0" smtClean="0">
                <a:solidFill>
                  <a:srgbClr val="002060"/>
                </a:solidFill>
                <a:latin typeface="Century Schoolbook" pitchFamily="18" charset="0"/>
              </a:rPr>
              <a:t>Из спичек сложено верное равенство. Надо переложить одну спичку так, чтобы получилось также верное равенство.</a:t>
            </a:r>
          </a:p>
        </p:txBody>
      </p:sp>
      <p:grpSp>
        <p:nvGrpSpPr>
          <p:cNvPr id="4" name="Group 11"/>
          <p:cNvGrpSpPr>
            <a:grpSpLocks/>
          </p:cNvGrpSpPr>
          <p:nvPr/>
        </p:nvGrpSpPr>
        <p:grpSpPr bwMode="auto">
          <a:xfrm rot="18828739">
            <a:off x="14792" y="1657874"/>
            <a:ext cx="762000" cy="762000"/>
            <a:chOff x="2400" y="1584"/>
            <a:chExt cx="816" cy="813"/>
          </a:xfrm>
        </p:grpSpPr>
        <p:sp>
          <p:nvSpPr>
            <p:cNvPr id="5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" name="Group 11"/>
          <p:cNvGrpSpPr>
            <a:grpSpLocks/>
          </p:cNvGrpSpPr>
          <p:nvPr/>
        </p:nvGrpSpPr>
        <p:grpSpPr bwMode="auto">
          <a:xfrm rot="13539155">
            <a:off x="514938" y="2158020"/>
            <a:ext cx="762000" cy="762000"/>
            <a:chOff x="2400" y="1584"/>
            <a:chExt cx="816" cy="813"/>
          </a:xfrm>
        </p:grpSpPr>
        <p:sp>
          <p:nvSpPr>
            <p:cNvPr id="8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0" name="Group 11"/>
          <p:cNvGrpSpPr>
            <a:grpSpLocks/>
          </p:cNvGrpSpPr>
          <p:nvPr/>
        </p:nvGrpSpPr>
        <p:grpSpPr bwMode="auto">
          <a:xfrm rot="18731232">
            <a:off x="5872173" y="2586035"/>
            <a:ext cx="762000" cy="762000"/>
            <a:chOff x="2400" y="1584"/>
            <a:chExt cx="816" cy="813"/>
          </a:xfrm>
        </p:grpSpPr>
        <p:sp>
          <p:nvSpPr>
            <p:cNvPr id="11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3" name="Group 11"/>
          <p:cNvGrpSpPr>
            <a:grpSpLocks/>
          </p:cNvGrpSpPr>
          <p:nvPr/>
        </p:nvGrpSpPr>
        <p:grpSpPr bwMode="auto">
          <a:xfrm rot="18825331">
            <a:off x="1014912" y="2657995"/>
            <a:ext cx="762000" cy="762000"/>
            <a:chOff x="2400" y="1584"/>
            <a:chExt cx="816" cy="813"/>
          </a:xfrm>
        </p:grpSpPr>
        <p:sp>
          <p:nvSpPr>
            <p:cNvPr id="14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6" name="Group 11"/>
          <p:cNvGrpSpPr>
            <a:grpSpLocks/>
          </p:cNvGrpSpPr>
          <p:nvPr/>
        </p:nvGrpSpPr>
        <p:grpSpPr bwMode="auto">
          <a:xfrm rot="18880425">
            <a:off x="3301047" y="1729418"/>
            <a:ext cx="762000" cy="762000"/>
            <a:chOff x="2400" y="1584"/>
            <a:chExt cx="816" cy="813"/>
          </a:xfrm>
        </p:grpSpPr>
        <p:sp>
          <p:nvSpPr>
            <p:cNvPr id="17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9" name="Group 11"/>
          <p:cNvGrpSpPr>
            <a:grpSpLocks/>
          </p:cNvGrpSpPr>
          <p:nvPr/>
        </p:nvGrpSpPr>
        <p:grpSpPr bwMode="auto">
          <a:xfrm rot="2555207">
            <a:off x="1654526" y="2213885"/>
            <a:ext cx="762934" cy="753565"/>
            <a:chOff x="2479" y="1560"/>
            <a:chExt cx="817" cy="804"/>
          </a:xfrm>
        </p:grpSpPr>
        <p:sp>
          <p:nvSpPr>
            <p:cNvPr id="20" name="AutoShape 12"/>
            <p:cNvSpPr>
              <a:spLocks noChangeArrowheads="1"/>
            </p:cNvSpPr>
            <p:nvPr/>
          </p:nvSpPr>
          <p:spPr bwMode="auto">
            <a:xfrm rot="201088">
              <a:off x="2479" y="1599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Oval 13"/>
            <p:cNvSpPr>
              <a:spLocks noChangeArrowheads="1"/>
            </p:cNvSpPr>
            <p:nvPr/>
          </p:nvSpPr>
          <p:spPr bwMode="auto">
            <a:xfrm flipH="1">
              <a:off x="3216" y="1560"/>
              <a:ext cx="80" cy="120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2" name="Group 11"/>
          <p:cNvGrpSpPr>
            <a:grpSpLocks/>
          </p:cNvGrpSpPr>
          <p:nvPr/>
        </p:nvGrpSpPr>
        <p:grpSpPr bwMode="auto">
          <a:xfrm rot="13515009">
            <a:off x="2800984" y="2229488"/>
            <a:ext cx="762000" cy="762000"/>
            <a:chOff x="2400" y="1584"/>
            <a:chExt cx="816" cy="813"/>
          </a:xfrm>
        </p:grpSpPr>
        <p:sp>
          <p:nvSpPr>
            <p:cNvPr id="23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5" name="Group 11"/>
          <p:cNvGrpSpPr>
            <a:grpSpLocks/>
          </p:cNvGrpSpPr>
          <p:nvPr/>
        </p:nvGrpSpPr>
        <p:grpSpPr bwMode="auto">
          <a:xfrm rot="18847515">
            <a:off x="3300992" y="2729497"/>
            <a:ext cx="762000" cy="762000"/>
            <a:chOff x="2400" y="1584"/>
            <a:chExt cx="816" cy="813"/>
          </a:xfrm>
        </p:grpSpPr>
        <p:sp>
          <p:nvSpPr>
            <p:cNvPr id="26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8" name="Group 11"/>
          <p:cNvGrpSpPr>
            <a:grpSpLocks/>
          </p:cNvGrpSpPr>
          <p:nvPr/>
        </p:nvGrpSpPr>
        <p:grpSpPr bwMode="auto">
          <a:xfrm rot="18716188">
            <a:off x="5800615" y="1514344"/>
            <a:ext cx="762000" cy="762000"/>
            <a:chOff x="2400" y="1584"/>
            <a:chExt cx="816" cy="813"/>
          </a:xfrm>
        </p:grpSpPr>
        <p:sp>
          <p:nvSpPr>
            <p:cNvPr id="29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1" name="Group 11"/>
          <p:cNvGrpSpPr>
            <a:grpSpLocks/>
          </p:cNvGrpSpPr>
          <p:nvPr/>
        </p:nvGrpSpPr>
        <p:grpSpPr bwMode="auto">
          <a:xfrm rot="18716188">
            <a:off x="7229375" y="1585782"/>
            <a:ext cx="762000" cy="762000"/>
            <a:chOff x="2400" y="1584"/>
            <a:chExt cx="816" cy="813"/>
          </a:xfrm>
        </p:grpSpPr>
        <p:sp>
          <p:nvSpPr>
            <p:cNvPr id="32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4" name="Group 11"/>
          <p:cNvGrpSpPr>
            <a:grpSpLocks/>
          </p:cNvGrpSpPr>
          <p:nvPr/>
        </p:nvGrpSpPr>
        <p:grpSpPr bwMode="auto">
          <a:xfrm rot="13518240">
            <a:off x="3943989" y="2300923"/>
            <a:ext cx="762000" cy="762000"/>
            <a:chOff x="2400" y="1584"/>
            <a:chExt cx="816" cy="813"/>
          </a:xfrm>
        </p:grpSpPr>
        <p:sp>
          <p:nvSpPr>
            <p:cNvPr id="35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7" name="Group 11"/>
          <p:cNvGrpSpPr>
            <a:grpSpLocks/>
          </p:cNvGrpSpPr>
          <p:nvPr/>
        </p:nvGrpSpPr>
        <p:grpSpPr bwMode="auto">
          <a:xfrm rot="18716188">
            <a:off x="4800483" y="2657352"/>
            <a:ext cx="762000" cy="762000"/>
            <a:chOff x="2400" y="1584"/>
            <a:chExt cx="816" cy="813"/>
          </a:xfrm>
        </p:grpSpPr>
        <p:sp>
          <p:nvSpPr>
            <p:cNvPr id="38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9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0" name="Group 11"/>
          <p:cNvGrpSpPr>
            <a:grpSpLocks/>
          </p:cNvGrpSpPr>
          <p:nvPr/>
        </p:nvGrpSpPr>
        <p:grpSpPr bwMode="auto">
          <a:xfrm rot="13429067">
            <a:off x="3943883" y="1943627"/>
            <a:ext cx="762000" cy="762000"/>
            <a:chOff x="2400" y="1584"/>
            <a:chExt cx="816" cy="813"/>
          </a:xfrm>
        </p:grpSpPr>
        <p:sp>
          <p:nvSpPr>
            <p:cNvPr id="41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2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3" name="Group 11"/>
          <p:cNvGrpSpPr>
            <a:grpSpLocks/>
          </p:cNvGrpSpPr>
          <p:nvPr/>
        </p:nvGrpSpPr>
        <p:grpSpPr bwMode="auto">
          <a:xfrm rot="18761925">
            <a:off x="7301149" y="2586248"/>
            <a:ext cx="762000" cy="762000"/>
            <a:chOff x="2400" y="1584"/>
            <a:chExt cx="816" cy="813"/>
          </a:xfrm>
        </p:grpSpPr>
        <p:sp>
          <p:nvSpPr>
            <p:cNvPr id="44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6" name="Group 11"/>
          <p:cNvGrpSpPr>
            <a:grpSpLocks/>
          </p:cNvGrpSpPr>
          <p:nvPr/>
        </p:nvGrpSpPr>
        <p:grpSpPr bwMode="auto">
          <a:xfrm rot="18716188">
            <a:off x="4729046" y="1585781"/>
            <a:ext cx="762000" cy="762000"/>
            <a:chOff x="2400" y="1584"/>
            <a:chExt cx="816" cy="813"/>
          </a:xfrm>
        </p:grpSpPr>
        <p:sp>
          <p:nvSpPr>
            <p:cNvPr id="47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9" name="Group 11"/>
          <p:cNvGrpSpPr>
            <a:grpSpLocks/>
          </p:cNvGrpSpPr>
          <p:nvPr/>
        </p:nvGrpSpPr>
        <p:grpSpPr bwMode="auto">
          <a:xfrm rot="2577520">
            <a:off x="5300977" y="2086276"/>
            <a:ext cx="762000" cy="762000"/>
            <a:chOff x="2400" y="1584"/>
            <a:chExt cx="816" cy="813"/>
          </a:xfrm>
        </p:grpSpPr>
        <p:sp>
          <p:nvSpPr>
            <p:cNvPr id="50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2" name="Group 11"/>
          <p:cNvGrpSpPr>
            <a:grpSpLocks/>
          </p:cNvGrpSpPr>
          <p:nvPr/>
        </p:nvGrpSpPr>
        <p:grpSpPr bwMode="auto">
          <a:xfrm rot="2606226">
            <a:off x="6515564" y="2086417"/>
            <a:ext cx="762000" cy="762000"/>
            <a:chOff x="2400" y="1584"/>
            <a:chExt cx="816" cy="813"/>
          </a:xfrm>
        </p:grpSpPr>
        <p:sp>
          <p:nvSpPr>
            <p:cNvPr id="53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4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5" name="Group 11"/>
          <p:cNvGrpSpPr>
            <a:grpSpLocks/>
          </p:cNvGrpSpPr>
          <p:nvPr/>
        </p:nvGrpSpPr>
        <p:grpSpPr bwMode="auto">
          <a:xfrm rot="13539155">
            <a:off x="514938" y="1157888"/>
            <a:ext cx="762000" cy="762000"/>
            <a:chOff x="2400" y="1584"/>
            <a:chExt cx="816" cy="813"/>
          </a:xfrm>
        </p:grpSpPr>
        <p:sp>
          <p:nvSpPr>
            <p:cNvPr id="56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8" name="Group 11"/>
          <p:cNvGrpSpPr>
            <a:grpSpLocks/>
          </p:cNvGrpSpPr>
          <p:nvPr/>
        </p:nvGrpSpPr>
        <p:grpSpPr bwMode="auto">
          <a:xfrm rot="13539155">
            <a:off x="514938" y="3158153"/>
            <a:ext cx="762000" cy="762000"/>
            <a:chOff x="2400" y="1584"/>
            <a:chExt cx="816" cy="813"/>
          </a:xfrm>
        </p:grpSpPr>
        <p:sp>
          <p:nvSpPr>
            <p:cNvPr id="59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1" name="Group 11"/>
          <p:cNvGrpSpPr>
            <a:grpSpLocks/>
          </p:cNvGrpSpPr>
          <p:nvPr/>
        </p:nvGrpSpPr>
        <p:grpSpPr bwMode="auto">
          <a:xfrm rot="13539155">
            <a:off x="2729516" y="1229326"/>
            <a:ext cx="762000" cy="762000"/>
            <a:chOff x="2400" y="1584"/>
            <a:chExt cx="816" cy="813"/>
          </a:xfrm>
        </p:grpSpPr>
        <p:sp>
          <p:nvSpPr>
            <p:cNvPr id="62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4" name="Group 11"/>
          <p:cNvGrpSpPr>
            <a:grpSpLocks/>
          </p:cNvGrpSpPr>
          <p:nvPr/>
        </p:nvGrpSpPr>
        <p:grpSpPr bwMode="auto">
          <a:xfrm rot="13539155">
            <a:off x="2800955" y="3229589"/>
            <a:ext cx="762000" cy="762000"/>
            <a:chOff x="2400" y="1584"/>
            <a:chExt cx="816" cy="813"/>
          </a:xfrm>
        </p:grpSpPr>
        <p:sp>
          <p:nvSpPr>
            <p:cNvPr id="65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6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7" name="Group 11"/>
          <p:cNvGrpSpPr>
            <a:grpSpLocks/>
          </p:cNvGrpSpPr>
          <p:nvPr/>
        </p:nvGrpSpPr>
        <p:grpSpPr bwMode="auto">
          <a:xfrm rot="13384725">
            <a:off x="5372454" y="3157884"/>
            <a:ext cx="762000" cy="762000"/>
            <a:chOff x="2400" y="1584"/>
            <a:chExt cx="816" cy="813"/>
          </a:xfrm>
        </p:grpSpPr>
        <p:sp>
          <p:nvSpPr>
            <p:cNvPr id="68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0" name="Group 11"/>
          <p:cNvGrpSpPr>
            <a:grpSpLocks/>
          </p:cNvGrpSpPr>
          <p:nvPr/>
        </p:nvGrpSpPr>
        <p:grpSpPr bwMode="auto">
          <a:xfrm rot="13398705">
            <a:off x="5229647" y="1086251"/>
            <a:ext cx="762000" cy="762000"/>
            <a:chOff x="2400" y="1584"/>
            <a:chExt cx="816" cy="813"/>
          </a:xfrm>
        </p:grpSpPr>
        <p:sp>
          <p:nvSpPr>
            <p:cNvPr id="71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3" name="Group 11"/>
          <p:cNvGrpSpPr>
            <a:grpSpLocks/>
          </p:cNvGrpSpPr>
          <p:nvPr/>
        </p:nvGrpSpPr>
        <p:grpSpPr bwMode="auto">
          <a:xfrm rot="13539155">
            <a:off x="7801614" y="3086714"/>
            <a:ext cx="762000" cy="762000"/>
            <a:chOff x="2400" y="1584"/>
            <a:chExt cx="816" cy="813"/>
          </a:xfrm>
        </p:grpSpPr>
        <p:sp>
          <p:nvSpPr>
            <p:cNvPr id="74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5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6" name="Group 11"/>
          <p:cNvGrpSpPr>
            <a:grpSpLocks/>
          </p:cNvGrpSpPr>
          <p:nvPr/>
        </p:nvGrpSpPr>
        <p:grpSpPr bwMode="auto">
          <a:xfrm rot="13539155">
            <a:off x="7730177" y="2086583"/>
            <a:ext cx="762000" cy="762000"/>
            <a:chOff x="2400" y="1584"/>
            <a:chExt cx="816" cy="813"/>
          </a:xfrm>
        </p:grpSpPr>
        <p:sp>
          <p:nvSpPr>
            <p:cNvPr id="77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9" name="Group 11"/>
          <p:cNvGrpSpPr>
            <a:grpSpLocks/>
          </p:cNvGrpSpPr>
          <p:nvPr/>
        </p:nvGrpSpPr>
        <p:grpSpPr bwMode="auto">
          <a:xfrm rot="13539155">
            <a:off x="7730175" y="1086449"/>
            <a:ext cx="762000" cy="762000"/>
            <a:chOff x="2400" y="1584"/>
            <a:chExt cx="816" cy="813"/>
          </a:xfrm>
        </p:grpSpPr>
        <p:sp>
          <p:nvSpPr>
            <p:cNvPr id="80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2" name="Group 11"/>
          <p:cNvGrpSpPr>
            <a:grpSpLocks/>
          </p:cNvGrpSpPr>
          <p:nvPr/>
        </p:nvGrpSpPr>
        <p:grpSpPr bwMode="auto">
          <a:xfrm rot="18741275">
            <a:off x="8224759" y="2586109"/>
            <a:ext cx="762000" cy="762000"/>
            <a:chOff x="2400" y="1584"/>
            <a:chExt cx="816" cy="813"/>
          </a:xfrm>
        </p:grpSpPr>
        <p:sp>
          <p:nvSpPr>
            <p:cNvPr id="83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4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5" name="TextBox 84"/>
          <p:cNvSpPr txBox="1"/>
          <p:nvPr/>
        </p:nvSpPr>
        <p:spPr>
          <a:xfrm>
            <a:off x="0" y="3357562"/>
            <a:ext cx="3500462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990000"/>
                </a:solidFill>
                <a:latin typeface="Century Schoolbook" pitchFamily="18" charset="0"/>
              </a:rPr>
              <a:t>Ответ:</a:t>
            </a:r>
          </a:p>
          <a:p>
            <a:endParaRPr lang="ru-RU" dirty="0"/>
          </a:p>
        </p:txBody>
      </p:sp>
      <p:grpSp>
        <p:nvGrpSpPr>
          <p:cNvPr id="86" name="Group 11"/>
          <p:cNvGrpSpPr>
            <a:grpSpLocks/>
          </p:cNvGrpSpPr>
          <p:nvPr/>
        </p:nvGrpSpPr>
        <p:grpSpPr bwMode="auto">
          <a:xfrm rot="13539155">
            <a:off x="514938" y="4729790"/>
            <a:ext cx="762000" cy="762000"/>
            <a:chOff x="2400" y="1584"/>
            <a:chExt cx="816" cy="813"/>
          </a:xfrm>
        </p:grpSpPr>
        <p:sp>
          <p:nvSpPr>
            <p:cNvPr id="87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8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9" name="Group 11"/>
          <p:cNvGrpSpPr>
            <a:grpSpLocks/>
          </p:cNvGrpSpPr>
          <p:nvPr/>
        </p:nvGrpSpPr>
        <p:grpSpPr bwMode="auto">
          <a:xfrm rot="18731232">
            <a:off x="5872173" y="5157805"/>
            <a:ext cx="762000" cy="762000"/>
            <a:chOff x="2400" y="1584"/>
            <a:chExt cx="816" cy="813"/>
          </a:xfrm>
        </p:grpSpPr>
        <p:sp>
          <p:nvSpPr>
            <p:cNvPr id="90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1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92" name="Group 11"/>
          <p:cNvGrpSpPr>
            <a:grpSpLocks/>
          </p:cNvGrpSpPr>
          <p:nvPr/>
        </p:nvGrpSpPr>
        <p:grpSpPr bwMode="auto">
          <a:xfrm rot="18825331">
            <a:off x="1014912" y="5229765"/>
            <a:ext cx="762000" cy="762000"/>
            <a:chOff x="2400" y="1584"/>
            <a:chExt cx="816" cy="813"/>
          </a:xfrm>
        </p:grpSpPr>
        <p:sp>
          <p:nvSpPr>
            <p:cNvPr id="93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95" name="Group 11"/>
          <p:cNvGrpSpPr>
            <a:grpSpLocks/>
          </p:cNvGrpSpPr>
          <p:nvPr/>
        </p:nvGrpSpPr>
        <p:grpSpPr bwMode="auto">
          <a:xfrm rot="18880425">
            <a:off x="3301047" y="4301188"/>
            <a:ext cx="762000" cy="762000"/>
            <a:chOff x="2400" y="1584"/>
            <a:chExt cx="816" cy="813"/>
          </a:xfrm>
        </p:grpSpPr>
        <p:sp>
          <p:nvSpPr>
            <p:cNvPr id="96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7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98" name="Group 11"/>
          <p:cNvGrpSpPr>
            <a:grpSpLocks/>
          </p:cNvGrpSpPr>
          <p:nvPr/>
        </p:nvGrpSpPr>
        <p:grpSpPr bwMode="auto">
          <a:xfrm rot="2555207">
            <a:off x="1657417" y="4778235"/>
            <a:ext cx="772272" cy="765749"/>
            <a:chOff x="2479" y="1547"/>
            <a:chExt cx="827" cy="817"/>
          </a:xfrm>
        </p:grpSpPr>
        <p:sp>
          <p:nvSpPr>
            <p:cNvPr id="99" name="AutoShape 12"/>
            <p:cNvSpPr>
              <a:spLocks noChangeArrowheads="1"/>
            </p:cNvSpPr>
            <p:nvPr/>
          </p:nvSpPr>
          <p:spPr bwMode="auto">
            <a:xfrm rot="201088">
              <a:off x="2479" y="1599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0" name="Oval 13"/>
            <p:cNvSpPr>
              <a:spLocks noChangeArrowheads="1"/>
            </p:cNvSpPr>
            <p:nvPr/>
          </p:nvSpPr>
          <p:spPr bwMode="auto">
            <a:xfrm flipH="1">
              <a:off x="3216" y="1547"/>
              <a:ext cx="90" cy="133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01" name="Group 11"/>
          <p:cNvGrpSpPr>
            <a:grpSpLocks/>
          </p:cNvGrpSpPr>
          <p:nvPr/>
        </p:nvGrpSpPr>
        <p:grpSpPr bwMode="auto">
          <a:xfrm rot="13515009">
            <a:off x="2800984" y="4801258"/>
            <a:ext cx="762000" cy="762000"/>
            <a:chOff x="2400" y="1584"/>
            <a:chExt cx="816" cy="813"/>
          </a:xfrm>
        </p:grpSpPr>
        <p:sp>
          <p:nvSpPr>
            <p:cNvPr id="102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04" name="Group 11"/>
          <p:cNvGrpSpPr>
            <a:grpSpLocks/>
          </p:cNvGrpSpPr>
          <p:nvPr/>
        </p:nvGrpSpPr>
        <p:grpSpPr bwMode="auto">
          <a:xfrm rot="18847515">
            <a:off x="3300992" y="5301267"/>
            <a:ext cx="762000" cy="762000"/>
            <a:chOff x="2400" y="1584"/>
            <a:chExt cx="816" cy="813"/>
          </a:xfrm>
        </p:grpSpPr>
        <p:sp>
          <p:nvSpPr>
            <p:cNvPr id="105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07" name="Group 11"/>
          <p:cNvGrpSpPr>
            <a:grpSpLocks/>
          </p:cNvGrpSpPr>
          <p:nvPr/>
        </p:nvGrpSpPr>
        <p:grpSpPr bwMode="auto">
          <a:xfrm rot="18716188">
            <a:off x="5800615" y="4086114"/>
            <a:ext cx="762000" cy="762000"/>
            <a:chOff x="2400" y="1584"/>
            <a:chExt cx="816" cy="813"/>
          </a:xfrm>
        </p:grpSpPr>
        <p:sp>
          <p:nvSpPr>
            <p:cNvPr id="108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9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10" name="Group 11"/>
          <p:cNvGrpSpPr>
            <a:grpSpLocks/>
          </p:cNvGrpSpPr>
          <p:nvPr/>
        </p:nvGrpSpPr>
        <p:grpSpPr bwMode="auto">
          <a:xfrm rot="18716188">
            <a:off x="7229375" y="4157552"/>
            <a:ext cx="762000" cy="762000"/>
            <a:chOff x="2400" y="1584"/>
            <a:chExt cx="816" cy="813"/>
          </a:xfrm>
        </p:grpSpPr>
        <p:sp>
          <p:nvSpPr>
            <p:cNvPr id="111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13" name="Group 11"/>
          <p:cNvGrpSpPr>
            <a:grpSpLocks/>
          </p:cNvGrpSpPr>
          <p:nvPr/>
        </p:nvGrpSpPr>
        <p:grpSpPr bwMode="auto">
          <a:xfrm rot="13518240">
            <a:off x="3943989" y="4872693"/>
            <a:ext cx="762000" cy="762000"/>
            <a:chOff x="2400" y="1584"/>
            <a:chExt cx="816" cy="813"/>
          </a:xfrm>
        </p:grpSpPr>
        <p:sp>
          <p:nvSpPr>
            <p:cNvPr id="114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5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16" name="Group 11"/>
          <p:cNvGrpSpPr>
            <a:grpSpLocks/>
          </p:cNvGrpSpPr>
          <p:nvPr/>
        </p:nvGrpSpPr>
        <p:grpSpPr bwMode="auto">
          <a:xfrm rot="18716188">
            <a:off x="4800483" y="5229122"/>
            <a:ext cx="762000" cy="762000"/>
            <a:chOff x="2400" y="1584"/>
            <a:chExt cx="816" cy="813"/>
          </a:xfrm>
        </p:grpSpPr>
        <p:sp>
          <p:nvSpPr>
            <p:cNvPr id="117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8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19" name="Group 11"/>
          <p:cNvGrpSpPr>
            <a:grpSpLocks/>
          </p:cNvGrpSpPr>
          <p:nvPr/>
        </p:nvGrpSpPr>
        <p:grpSpPr bwMode="auto">
          <a:xfrm rot="13429067">
            <a:off x="3943883" y="4515397"/>
            <a:ext cx="762000" cy="762000"/>
            <a:chOff x="2400" y="1584"/>
            <a:chExt cx="816" cy="813"/>
          </a:xfrm>
        </p:grpSpPr>
        <p:sp>
          <p:nvSpPr>
            <p:cNvPr id="120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22" name="Group 11"/>
          <p:cNvGrpSpPr>
            <a:grpSpLocks/>
          </p:cNvGrpSpPr>
          <p:nvPr/>
        </p:nvGrpSpPr>
        <p:grpSpPr bwMode="auto">
          <a:xfrm rot="18761925">
            <a:off x="7301149" y="5158018"/>
            <a:ext cx="762000" cy="762000"/>
            <a:chOff x="2400" y="1584"/>
            <a:chExt cx="816" cy="813"/>
          </a:xfrm>
        </p:grpSpPr>
        <p:sp>
          <p:nvSpPr>
            <p:cNvPr id="123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25" name="Group 11"/>
          <p:cNvGrpSpPr>
            <a:grpSpLocks/>
          </p:cNvGrpSpPr>
          <p:nvPr/>
        </p:nvGrpSpPr>
        <p:grpSpPr bwMode="auto">
          <a:xfrm rot="18716188">
            <a:off x="4729046" y="4157551"/>
            <a:ext cx="762000" cy="762000"/>
            <a:chOff x="2400" y="1584"/>
            <a:chExt cx="816" cy="813"/>
          </a:xfrm>
        </p:grpSpPr>
        <p:sp>
          <p:nvSpPr>
            <p:cNvPr id="126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28" name="Group 11"/>
          <p:cNvGrpSpPr>
            <a:grpSpLocks/>
          </p:cNvGrpSpPr>
          <p:nvPr/>
        </p:nvGrpSpPr>
        <p:grpSpPr bwMode="auto">
          <a:xfrm rot="2577520">
            <a:off x="5300977" y="4658046"/>
            <a:ext cx="762000" cy="762000"/>
            <a:chOff x="2400" y="1584"/>
            <a:chExt cx="816" cy="813"/>
          </a:xfrm>
        </p:grpSpPr>
        <p:sp>
          <p:nvSpPr>
            <p:cNvPr id="129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0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31" name="Group 11"/>
          <p:cNvGrpSpPr>
            <a:grpSpLocks/>
          </p:cNvGrpSpPr>
          <p:nvPr/>
        </p:nvGrpSpPr>
        <p:grpSpPr bwMode="auto">
          <a:xfrm rot="2606226">
            <a:off x="6515564" y="4658187"/>
            <a:ext cx="762000" cy="762000"/>
            <a:chOff x="2400" y="1584"/>
            <a:chExt cx="816" cy="813"/>
          </a:xfrm>
        </p:grpSpPr>
        <p:sp>
          <p:nvSpPr>
            <p:cNvPr id="132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34" name="Group 11"/>
          <p:cNvGrpSpPr>
            <a:grpSpLocks/>
          </p:cNvGrpSpPr>
          <p:nvPr/>
        </p:nvGrpSpPr>
        <p:grpSpPr bwMode="auto">
          <a:xfrm rot="13539155">
            <a:off x="7730177" y="4658353"/>
            <a:ext cx="762000" cy="762000"/>
            <a:chOff x="2400" y="1584"/>
            <a:chExt cx="816" cy="813"/>
          </a:xfrm>
        </p:grpSpPr>
        <p:sp>
          <p:nvSpPr>
            <p:cNvPr id="135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6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37" name="Group 11"/>
          <p:cNvGrpSpPr>
            <a:grpSpLocks/>
          </p:cNvGrpSpPr>
          <p:nvPr/>
        </p:nvGrpSpPr>
        <p:grpSpPr bwMode="auto">
          <a:xfrm rot="18741275">
            <a:off x="8224759" y="5157879"/>
            <a:ext cx="762000" cy="762000"/>
            <a:chOff x="2400" y="1584"/>
            <a:chExt cx="816" cy="813"/>
          </a:xfrm>
        </p:grpSpPr>
        <p:sp>
          <p:nvSpPr>
            <p:cNvPr id="138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9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40" name="Group 11"/>
          <p:cNvGrpSpPr>
            <a:grpSpLocks/>
          </p:cNvGrpSpPr>
          <p:nvPr/>
        </p:nvGrpSpPr>
        <p:grpSpPr bwMode="auto">
          <a:xfrm rot="2555207">
            <a:off x="510310" y="3788617"/>
            <a:ext cx="714375" cy="731070"/>
            <a:chOff x="2479" y="1584"/>
            <a:chExt cx="765" cy="780"/>
          </a:xfrm>
        </p:grpSpPr>
        <p:sp>
          <p:nvSpPr>
            <p:cNvPr id="141" name="AutoShape 12"/>
            <p:cNvSpPr>
              <a:spLocks noChangeArrowheads="1"/>
            </p:cNvSpPr>
            <p:nvPr/>
          </p:nvSpPr>
          <p:spPr bwMode="auto">
            <a:xfrm rot="201088">
              <a:off x="2479" y="1599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2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43" name="Group 11"/>
          <p:cNvGrpSpPr>
            <a:grpSpLocks/>
          </p:cNvGrpSpPr>
          <p:nvPr/>
        </p:nvGrpSpPr>
        <p:grpSpPr bwMode="auto">
          <a:xfrm rot="2555207">
            <a:off x="581749" y="5717442"/>
            <a:ext cx="714375" cy="731070"/>
            <a:chOff x="2479" y="1584"/>
            <a:chExt cx="765" cy="780"/>
          </a:xfrm>
        </p:grpSpPr>
        <p:sp>
          <p:nvSpPr>
            <p:cNvPr id="144" name="AutoShape 12"/>
            <p:cNvSpPr>
              <a:spLocks noChangeArrowheads="1"/>
            </p:cNvSpPr>
            <p:nvPr/>
          </p:nvSpPr>
          <p:spPr bwMode="auto">
            <a:xfrm rot="201088">
              <a:off x="2479" y="1599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5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46" name="Group 11"/>
          <p:cNvGrpSpPr>
            <a:grpSpLocks/>
          </p:cNvGrpSpPr>
          <p:nvPr/>
        </p:nvGrpSpPr>
        <p:grpSpPr bwMode="auto">
          <a:xfrm rot="2555207">
            <a:off x="2867765" y="3860054"/>
            <a:ext cx="714375" cy="731070"/>
            <a:chOff x="2479" y="1584"/>
            <a:chExt cx="765" cy="780"/>
          </a:xfrm>
        </p:grpSpPr>
        <p:sp>
          <p:nvSpPr>
            <p:cNvPr id="147" name="AutoShape 12"/>
            <p:cNvSpPr>
              <a:spLocks noChangeArrowheads="1"/>
            </p:cNvSpPr>
            <p:nvPr/>
          </p:nvSpPr>
          <p:spPr bwMode="auto">
            <a:xfrm rot="201088">
              <a:off x="2479" y="1599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8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49" name="Group 11"/>
          <p:cNvGrpSpPr>
            <a:grpSpLocks/>
          </p:cNvGrpSpPr>
          <p:nvPr/>
        </p:nvGrpSpPr>
        <p:grpSpPr bwMode="auto">
          <a:xfrm rot="2555207">
            <a:off x="2797536" y="5785782"/>
            <a:ext cx="762934" cy="753564"/>
            <a:chOff x="2479" y="1560"/>
            <a:chExt cx="817" cy="804"/>
          </a:xfrm>
        </p:grpSpPr>
        <p:sp>
          <p:nvSpPr>
            <p:cNvPr id="150" name="AutoShape 12"/>
            <p:cNvSpPr>
              <a:spLocks noChangeArrowheads="1"/>
            </p:cNvSpPr>
            <p:nvPr/>
          </p:nvSpPr>
          <p:spPr bwMode="auto">
            <a:xfrm rot="201088">
              <a:off x="2479" y="1599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1" name="Oval 13"/>
            <p:cNvSpPr>
              <a:spLocks noChangeArrowheads="1"/>
            </p:cNvSpPr>
            <p:nvPr/>
          </p:nvSpPr>
          <p:spPr bwMode="auto">
            <a:xfrm flipH="1">
              <a:off x="3216" y="1560"/>
              <a:ext cx="80" cy="120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52" name="Group 11"/>
          <p:cNvGrpSpPr>
            <a:grpSpLocks/>
          </p:cNvGrpSpPr>
          <p:nvPr/>
        </p:nvGrpSpPr>
        <p:grpSpPr bwMode="auto">
          <a:xfrm rot="2555207">
            <a:off x="5235581" y="3619156"/>
            <a:ext cx="816162" cy="801365"/>
            <a:chOff x="2479" y="1509"/>
            <a:chExt cx="874" cy="855"/>
          </a:xfrm>
        </p:grpSpPr>
        <p:sp>
          <p:nvSpPr>
            <p:cNvPr id="153" name="AutoShape 12"/>
            <p:cNvSpPr>
              <a:spLocks noChangeArrowheads="1"/>
            </p:cNvSpPr>
            <p:nvPr/>
          </p:nvSpPr>
          <p:spPr bwMode="auto">
            <a:xfrm rot="201088">
              <a:off x="2479" y="1599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4" name="Oval 13"/>
            <p:cNvSpPr>
              <a:spLocks noChangeArrowheads="1"/>
            </p:cNvSpPr>
            <p:nvPr/>
          </p:nvSpPr>
          <p:spPr bwMode="auto">
            <a:xfrm flipH="1">
              <a:off x="3216" y="1509"/>
              <a:ext cx="137" cy="171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55" name="Group 11"/>
          <p:cNvGrpSpPr>
            <a:grpSpLocks/>
          </p:cNvGrpSpPr>
          <p:nvPr/>
        </p:nvGrpSpPr>
        <p:grpSpPr bwMode="auto">
          <a:xfrm rot="2555207">
            <a:off x="5369302" y="5714346"/>
            <a:ext cx="762934" cy="753565"/>
            <a:chOff x="2479" y="1560"/>
            <a:chExt cx="817" cy="804"/>
          </a:xfrm>
        </p:grpSpPr>
        <p:sp>
          <p:nvSpPr>
            <p:cNvPr id="156" name="AutoShape 12"/>
            <p:cNvSpPr>
              <a:spLocks noChangeArrowheads="1"/>
            </p:cNvSpPr>
            <p:nvPr/>
          </p:nvSpPr>
          <p:spPr bwMode="auto">
            <a:xfrm rot="201088">
              <a:off x="2479" y="1599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7" name="Oval 13"/>
            <p:cNvSpPr>
              <a:spLocks noChangeArrowheads="1"/>
            </p:cNvSpPr>
            <p:nvPr/>
          </p:nvSpPr>
          <p:spPr bwMode="auto">
            <a:xfrm flipH="1">
              <a:off x="3216" y="1560"/>
              <a:ext cx="80" cy="120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58" name="Group 11"/>
          <p:cNvGrpSpPr>
            <a:grpSpLocks/>
          </p:cNvGrpSpPr>
          <p:nvPr/>
        </p:nvGrpSpPr>
        <p:grpSpPr bwMode="auto">
          <a:xfrm rot="2555207">
            <a:off x="7735910" y="3619152"/>
            <a:ext cx="816161" cy="801365"/>
            <a:chOff x="2479" y="1509"/>
            <a:chExt cx="874" cy="855"/>
          </a:xfrm>
        </p:grpSpPr>
        <p:sp>
          <p:nvSpPr>
            <p:cNvPr id="159" name="AutoShape 12"/>
            <p:cNvSpPr>
              <a:spLocks noChangeArrowheads="1"/>
            </p:cNvSpPr>
            <p:nvPr/>
          </p:nvSpPr>
          <p:spPr bwMode="auto">
            <a:xfrm rot="201088">
              <a:off x="2479" y="1599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0" name="Oval 13"/>
            <p:cNvSpPr>
              <a:spLocks noChangeArrowheads="1"/>
            </p:cNvSpPr>
            <p:nvPr/>
          </p:nvSpPr>
          <p:spPr bwMode="auto">
            <a:xfrm flipH="1">
              <a:off x="3216" y="1509"/>
              <a:ext cx="137" cy="171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61" name="Group 11"/>
          <p:cNvGrpSpPr>
            <a:grpSpLocks/>
          </p:cNvGrpSpPr>
          <p:nvPr/>
        </p:nvGrpSpPr>
        <p:grpSpPr bwMode="auto">
          <a:xfrm rot="2555207">
            <a:off x="7796987" y="5717442"/>
            <a:ext cx="714375" cy="731070"/>
            <a:chOff x="2479" y="1584"/>
            <a:chExt cx="765" cy="780"/>
          </a:xfrm>
        </p:grpSpPr>
        <p:sp>
          <p:nvSpPr>
            <p:cNvPr id="162" name="AutoShape 12"/>
            <p:cNvSpPr>
              <a:spLocks noChangeArrowheads="1"/>
            </p:cNvSpPr>
            <p:nvPr/>
          </p:nvSpPr>
          <p:spPr bwMode="auto">
            <a:xfrm rot="201088">
              <a:off x="2479" y="1599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3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64" name="Group 11"/>
          <p:cNvGrpSpPr>
            <a:grpSpLocks/>
          </p:cNvGrpSpPr>
          <p:nvPr/>
        </p:nvGrpSpPr>
        <p:grpSpPr bwMode="auto">
          <a:xfrm rot="18716188">
            <a:off x="14138" y="4228987"/>
            <a:ext cx="762000" cy="762000"/>
            <a:chOff x="2400" y="1584"/>
            <a:chExt cx="816" cy="813"/>
          </a:xfrm>
        </p:grpSpPr>
        <p:sp>
          <p:nvSpPr>
            <p:cNvPr id="165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6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67" name="Group 11"/>
          <p:cNvGrpSpPr>
            <a:grpSpLocks/>
          </p:cNvGrpSpPr>
          <p:nvPr/>
        </p:nvGrpSpPr>
        <p:grpSpPr bwMode="auto">
          <a:xfrm rot="18847515">
            <a:off x="14844" y="5229827"/>
            <a:ext cx="762000" cy="762000"/>
            <a:chOff x="2400" y="1584"/>
            <a:chExt cx="816" cy="813"/>
          </a:xfrm>
        </p:grpSpPr>
        <p:sp>
          <p:nvSpPr>
            <p:cNvPr id="168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9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9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4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9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2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4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7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9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9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4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7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9" fill="hold">
                      <p:stCondLst>
                        <p:cond delay="indefinite"/>
                      </p:stCondLst>
                      <p:childTnLst>
                        <p:par>
                          <p:cTn id="350" fill="hold">
                            <p:stCondLst>
                              <p:cond delay="0"/>
                            </p:stCondLst>
                            <p:childTnLst>
                              <p:par>
                                <p:cTn id="35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2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3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7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9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"/>
          <p:cNvGrpSpPr>
            <a:grpSpLocks/>
          </p:cNvGrpSpPr>
          <p:nvPr/>
        </p:nvGrpSpPr>
        <p:grpSpPr bwMode="auto">
          <a:xfrm rot="18908272">
            <a:off x="157815" y="1586548"/>
            <a:ext cx="762000" cy="762000"/>
            <a:chOff x="2400" y="1584"/>
            <a:chExt cx="816" cy="813"/>
          </a:xfrm>
        </p:grpSpPr>
        <p:sp>
          <p:nvSpPr>
            <p:cNvPr id="3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" name="Group 11"/>
          <p:cNvGrpSpPr>
            <a:grpSpLocks/>
          </p:cNvGrpSpPr>
          <p:nvPr/>
        </p:nvGrpSpPr>
        <p:grpSpPr bwMode="auto">
          <a:xfrm rot="18908272">
            <a:off x="14907" y="2800995"/>
            <a:ext cx="762000" cy="762000"/>
            <a:chOff x="2400" y="1584"/>
            <a:chExt cx="816" cy="813"/>
          </a:xfrm>
        </p:grpSpPr>
        <p:sp>
          <p:nvSpPr>
            <p:cNvPr id="6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" name="Group 11"/>
          <p:cNvGrpSpPr>
            <a:grpSpLocks/>
          </p:cNvGrpSpPr>
          <p:nvPr/>
        </p:nvGrpSpPr>
        <p:grpSpPr bwMode="auto">
          <a:xfrm rot="18908272">
            <a:off x="300658" y="2800995"/>
            <a:ext cx="762000" cy="762000"/>
            <a:chOff x="2400" y="1584"/>
            <a:chExt cx="816" cy="813"/>
          </a:xfrm>
        </p:grpSpPr>
        <p:sp>
          <p:nvSpPr>
            <p:cNvPr id="9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1" name="Group 11"/>
          <p:cNvGrpSpPr>
            <a:grpSpLocks/>
          </p:cNvGrpSpPr>
          <p:nvPr/>
        </p:nvGrpSpPr>
        <p:grpSpPr bwMode="auto">
          <a:xfrm rot="18908272">
            <a:off x="14906" y="4158318"/>
            <a:ext cx="762000" cy="762000"/>
            <a:chOff x="2400" y="1584"/>
            <a:chExt cx="816" cy="813"/>
          </a:xfrm>
        </p:grpSpPr>
        <p:sp>
          <p:nvSpPr>
            <p:cNvPr id="12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4" name="Group 11"/>
          <p:cNvGrpSpPr>
            <a:grpSpLocks/>
          </p:cNvGrpSpPr>
          <p:nvPr/>
        </p:nvGrpSpPr>
        <p:grpSpPr bwMode="auto">
          <a:xfrm rot="18908272">
            <a:off x="157814" y="4158318"/>
            <a:ext cx="762000" cy="762000"/>
            <a:chOff x="2400" y="1584"/>
            <a:chExt cx="816" cy="813"/>
          </a:xfrm>
        </p:grpSpPr>
        <p:sp>
          <p:nvSpPr>
            <p:cNvPr id="15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7" name="Group 11"/>
          <p:cNvGrpSpPr>
            <a:grpSpLocks/>
          </p:cNvGrpSpPr>
          <p:nvPr/>
        </p:nvGrpSpPr>
        <p:grpSpPr bwMode="auto">
          <a:xfrm rot="18908272">
            <a:off x="300658" y="4158318"/>
            <a:ext cx="762000" cy="762000"/>
            <a:chOff x="2400" y="1584"/>
            <a:chExt cx="816" cy="813"/>
          </a:xfrm>
        </p:grpSpPr>
        <p:sp>
          <p:nvSpPr>
            <p:cNvPr id="18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0" name="Group 11"/>
          <p:cNvGrpSpPr>
            <a:grpSpLocks/>
          </p:cNvGrpSpPr>
          <p:nvPr/>
        </p:nvGrpSpPr>
        <p:grpSpPr bwMode="auto">
          <a:xfrm rot="18908272">
            <a:off x="-56532" y="5444202"/>
            <a:ext cx="762000" cy="762000"/>
            <a:chOff x="2400" y="1584"/>
            <a:chExt cx="816" cy="813"/>
          </a:xfrm>
        </p:grpSpPr>
        <p:sp>
          <p:nvSpPr>
            <p:cNvPr id="21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3" name="Group 11"/>
          <p:cNvGrpSpPr>
            <a:grpSpLocks/>
          </p:cNvGrpSpPr>
          <p:nvPr/>
        </p:nvGrpSpPr>
        <p:grpSpPr bwMode="auto">
          <a:xfrm rot="18024265">
            <a:off x="283272" y="5426815"/>
            <a:ext cx="762000" cy="762000"/>
            <a:chOff x="2400" y="1584"/>
            <a:chExt cx="816" cy="813"/>
          </a:xfrm>
        </p:grpSpPr>
        <p:sp>
          <p:nvSpPr>
            <p:cNvPr id="24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6" name="Group 11"/>
          <p:cNvGrpSpPr>
            <a:grpSpLocks/>
          </p:cNvGrpSpPr>
          <p:nvPr/>
        </p:nvGrpSpPr>
        <p:grpSpPr bwMode="auto">
          <a:xfrm rot="19689789">
            <a:off x="500816" y="5430046"/>
            <a:ext cx="762000" cy="762000"/>
            <a:chOff x="2400" y="1584"/>
            <a:chExt cx="816" cy="813"/>
          </a:xfrm>
        </p:grpSpPr>
        <p:sp>
          <p:nvSpPr>
            <p:cNvPr id="27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9" name="Group 11"/>
          <p:cNvGrpSpPr>
            <a:grpSpLocks/>
          </p:cNvGrpSpPr>
          <p:nvPr/>
        </p:nvGrpSpPr>
        <p:grpSpPr bwMode="auto">
          <a:xfrm rot="17862482">
            <a:off x="2276571" y="2919521"/>
            <a:ext cx="762000" cy="762000"/>
            <a:chOff x="2400" y="1584"/>
            <a:chExt cx="816" cy="813"/>
          </a:xfrm>
        </p:grpSpPr>
        <p:sp>
          <p:nvSpPr>
            <p:cNvPr id="30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2" name="Group 11"/>
          <p:cNvGrpSpPr>
            <a:grpSpLocks/>
          </p:cNvGrpSpPr>
          <p:nvPr/>
        </p:nvGrpSpPr>
        <p:grpSpPr bwMode="auto">
          <a:xfrm rot="19995700">
            <a:off x="2559537" y="2916736"/>
            <a:ext cx="762000" cy="762000"/>
            <a:chOff x="2400" y="1584"/>
            <a:chExt cx="816" cy="813"/>
          </a:xfrm>
        </p:grpSpPr>
        <p:sp>
          <p:nvSpPr>
            <p:cNvPr id="33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5" name="Group 11"/>
          <p:cNvGrpSpPr>
            <a:grpSpLocks/>
          </p:cNvGrpSpPr>
          <p:nvPr/>
        </p:nvGrpSpPr>
        <p:grpSpPr bwMode="auto">
          <a:xfrm rot="18908272">
            <a:off x="2943863" y="2943872"/>
            <a:ext cx="762000" cy="762000"/>
            <a:chOff x="2400" y="1584"/>
            <a:chExt cx="816" cy="813"/>
          </a:xfrm>
        </p:grpSpPr>
        <p:sp>
          <p:nvSpPr>
            <p:cNvPr id="36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7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8" name="Group 11"/>
          <p:cNvGrpSpPr>
            <a:grpSpLocks/>
          </p:cNvGrpSpPr>
          <p:nvPr/>
        </p:nvGrpSpPr>
        <p:grpSpPr bwMode="auto">
          <a:xfrm rot="18908272">
            <a:off x="2943864" y="4158318"/>
            <a:ext cx="762000" cy="762000"/>
            <a:chOff x="2400" y="1584"/>
            <a:chExt cx="816" cy="813"/>
          </a:xfrm>
        </p:grpSpPr>
        <p:sp>
          <p:nvSpPr>
            <p:cNvPr id="39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0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1" name="Group 11"/>
          <p:cNvGrpSpPr>
            <a:grpSpLocks/>
          </p:cNvGrpSpPr>
          <p:nvPr/>
        </p:nvGrpSpPr>
        <p:grpSpPr bwMode="auto">
          <a:xfrm rot="18908272">
            <a:off x="3229615" y="4158317"/>
            <a:ext cx="762000" cy="762000"/>
            <a:chOff x="2400" y="1584"/>
            <a:chExt cx="816" cy="813"/>
          </a:xfrm>
        </p:grpSpPr>
        <p:sp>
          <p:nvSpPr>
            <p:cNvPr id="42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3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4" name="Group 11"/>
          <p:cNvGrpSpPr>
            <a:grpSpLocks/>
          </p:cNvGrpSpPr>
          <p:nvPr/>
        </p:nvGrpSpPr>
        <p:grpSpPr bwMode="auto">
          <a:xfrm rot="18908272">
            <a:off x="2943864" y="5515640"/>
            <a:ext cx="762000" cy="762000"/>
            <a:chOff x="2400" y="1584"/>
            <a:chExt cx="816" cy="813"/>
          </a:xfrm>
        </p:grpSpPr>
        <p:sp>
          <p:nvSpPr>
            <p:cNvPr id="45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7" name="Group 11"/>
          <p:cNvGrpSpPr>
            <a:grpSpLocks/>
          </p:cNvGrpSpPr>
          <p:nvPr/>
        </p:nvGrpSpPr>
        <p:grpSpPr bwMode="auto">
          <a:xfrm rot="18908272">
            <a:off x="3229615" y="5515640"/>
            <a:ext cx="762000" cy="762000"/>
            <a:chOff x="2400" y="1584"/>
            <a:chExt cx="816" cy="813"/>
          </a:xfrm>
        </p:grpSpPr>
        <p:sp>
          <p:nvSpPr>
            <p:cNvPr id="48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9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0" name="Group 11"/>
          <p:cNvGrpSpPr>
            <a:grpSpLocks/>
          </p:cNvGrpSpPr>
          <p:nvPr/>
        </p:nvGrpSpPr>
        <p:grpSpPr bwMode="auto">
          <a:xfrm rot="18908272">
            <a:off x="3443931" y="5515640"/>
            <a:ext cx="762000" cy="762000"/>
            <a:chOff x="2400" y="1584"/>
            <a:chExt cx="816" cy="813"/>
          </a:xfrm>
        </p:grpSpPr>
        <p:sp>
          <p:nvSpPr>
            <p:cNvPr id="51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2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53" name="TextBox 52"/>
          <p:cNvSpPr txBox="1"/>
          <p:nvPr/>
        </p:nvSpPr>
        <p:spPr>
          <a:xfrm>
            <a:off x="1142976" y="-142900"/>
            <a:ext cx="75724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Запомните римскую нумерацию чисел:</a:t>
            </a:r>
          </a:p>
        </p:txBody>
      </p:sp>
      <p:grpSp>
        <p:nvGrpSpPr>
          <p:cNvPr id="54" name="Group 11"/>
          <p:cNvGrpSpPr>
            <a:grpSpLocks/>
          </p:cNvGrpSpPr>
          <p:nvPr/>
        </p:nvGrpSpPr>
        <p:grpSpPr bwMode="auto">
          <a:xfrm rot="17862482">
            <a:off x="2205133" y="4133967"/>
            <a:ext cx="762000" cy="762000"/>
            <a:chOff x="2400" y="1584"/>
            <a:chExt cx="816" cy="813"/>
          </a:xfrm>
        </p:grpSpPr>
        <p:sp>
          <p:nvSpPr>
            <p:cNvPr id="55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7" name="Group 11"/>
          <p:cNvGrpSpPr>
            <a:grpSpLocks/>
          </p:cNvGrpSpPr>
          <p:nvPr/>
        </p:nvGrpSpPr>
        <p:grpSpPr bwMode="auto">
          <a:xfrm rot="19995700">
            <a:off x="2559538" y="4131183"/>
            <a:ext cx="762000" cy="762000"/>
            <a:chOff x="2400" y="1584"/>
            <a:chExt cx="816" cy="813"/>
          </a:xfrm>
        </p:grpSpPr>
        <p:sp>
          <p:nvSpPr>
            <p:cNvPr id="58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9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0" name="Group 11"/>
          <p:cNvGrpSpPr>
            <a:grpSpLocks/>
          </p:cNvGrpSpPr>
          <p:nvPr/>
        </p:nvGrpSpPr>
        <p:grpSpPr bwMode="auto">
          <a:xfrm rot="17862482">
            <a:off x="2205133" y="5491289"/>
            <a:ext cx="762000" cy="762000"/>
            <a:chOff x="2400" y="1584"/>
            <a:chExt cx="816" cy="813"/>
          </a:xfrm>
        </p:grpSpPr>
        <p:sp>
          <p:nvSpPr>
            <p:cNvPr id="61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3" name="Group 11"/>
          <p:cNvGrpSpPr>
            <a:grpSpLocks/>
          </p:cNvGrpSpPr>
          <p:nvPr/>
        </p:nvGrpSpPr>
        <p:grpSpPr bwMode="auto">
          <a:xfrm rot="19995700">
            <a:off x="2559538" y="5488504"/>
            <a:ext cx="762000" cy="762000"/>
            <a:chOff x="2400" y="1584"/>
            <a:chExt cx="816" cy="813"/>
          </a:xfrm>
        </p:grpSpPr>
        <p:sp>
          <p:nvSpPr>
            <p:cNvPr id="64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5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6" name="Group 11"/>
          <p:cNvGrpSpPr>
            <a:grpSpLocks/>
          </p:cNvGrpSpPr>
          <p:nvPr/>
        </p:nvGrpSpPr>
        <p:grpSpPr bwMode="auto">
          <a:xfrm rot="17862482">
            <a:off x="4919776" y="2848083"/>
            <a:ext cx="762000" cy="762000"/>
            <a:chOff x="2400" y="1584"/>
            <a:chExt cx="816" cy="813"/>
          </a:xfrm>
        </p:grpSpPr>
        <p:sp>
          <p:nvSpPr>
            <p:cNvPr id="67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8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9" name="Group 11"/>
          <p:cNvGrpSpPr>
            <a:grpSpLocks/>
          </p:cNvGrpSpPr>
          <p:nvPr/>
        </p:nvGrpSpPr>
        <p:grpSpPr bwMode="auto">
          <a:xfrm rot="19995700">
            <a:off x="4988430" y="1559414"/>
            <a:ext cx="762000" cy="762000"/>
            <a:chOff x="2400" y="1584"/>
            <a:chExt cx="816" cy="813"/>
          </a:xfrm>
        </p:grpSpPr>
        <p:sp>
          <p:nvSpPr>
            <p:cNvPr id="70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2" name="Group 11"/>
          <p:cNvGrpSpPr>
            <a:grpSpLocks/>
          </p:cNvGrpSpPr>
          <p:nvPr/>
        </p:nvGrpSpPr>
        <p:grpSpPr bwMode="auto">
          <a:xfrm rot="17862482">
            <a:off x="2069243" y="1569184"/>
            <a:ext cx="762000" cy="762000"/>
            <a:chOff x="2400" y="1584"/>
            <a:chExt cx="816" cy="813"/>
          </a:xfrm>
        </p:grpSpPr>
        <p:sp>
          <p:nvSpPr>
            <p:cNvPr id="73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4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5" name="Group 11"/>
          <p:cNvGrpSpPr>
            <a:grpSpLocks/>
          </p:cNvGrpSpPr>
          <p:nvPr/>
        </p:nvGrpSpPr>
        <p:grpSpPr bwMode="auto">
          <a:xfrm rot="19995700">
            <a:off x="2416662" y="1559414"/>
            <a:ext cx="762000" cy="762000"/>
            <a:chOff x="2400" y="1584"/>
            <a:chExt cx="816" cy="813"/>
          </a:xfrm>
        </p:grpSpPr>
        <p:sp>
          <p:nvSpPr>
            <p:cNvPr id="76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7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8" name="Group 11"/>
          <p:cNvGrpSpPr>
            <a:grpSpLocks/>
          </p:cNvGrpSpPr>
          <p:nvPr/>
        </p:nvGrpSpPr>
        <p:grpSpPr bwMode="auto">
          <a:xfrm rot="18908272">
            <a:off x="4658377" y="1586550"/>
            <a:ext cx="762000" cy="762000"/>
            <a:chOff x="2400" y="1584"/>
            <a:chExt cx="816" cy="813"/>
          </a:xfrm>
        </p:grpSpPr>
        <p:sp>
          <p:nvSpPr>
            <p:cNvPr id="79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1" name="Group 11"/>
          <p:cNvGrpSpPr>
            <a:grpSpLocks/>
          </p:cNvGrpSpPr>
          <p:nvPr/>
        </p:nvGrpSpPr>
        <p:grpSpPr bwMode="auto">
          <a:xfrm rot="17862482">
            <a:off x="4991214" y="1562198"/>
            <a:ext cx="762000" cy="762000"/>
            <a:chOff x="2400" y="1584"/>
            <a:chExt cx="816" cy="813"/>
          </a:xfrm>
        </p:grpSpPr>
        <p:sp>
          <p:nvSpPr>
            <p:cNvPr id="82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4" name="Group 11"/>
          <p:cNvGrpSpPr>
            <a:grpSpLocks/>
          </p:cNvGrpSpPr>
          <p:nvPr/>
        </p:nvGrpSpPr>
        <p:grpSpPr bwMode="auto">
          <a:xfrm rot="19995700">
            <a:off x="4916993" y="2845298"/>
            <a:ext cx="762000" cy="762000"/>
            <a:chOff x="2400" y="1584"/>
            <a:chExt cx="816" cy="813"/>
          </a:xfrm>
        </p:grpSpPr>
        <p:sp>
          <p:nvSpPr>
            <p:cNvPr id="85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7" name="Group 11"/>
          <p:cNvGrpSpPr>
            <a:grpSpLocks/>
          </p:cNvGrpSpPr>
          <p:nvPr/>
        </p:nvGrpSpPr>
        <p:grpSpPr bwMode="auto">
          <a:xfrm rot="18908272">
            <a:off x="4658377" y="4158319"/>
            <a:ext cx="762000" cy="762000"/>
            <a:chOff x="2400" y="1584"/>
            <a:chExt cx="816" cy="813"/>
          </a:xfrm>
        </p:grpSpPr>
        <p:sp>
          <p:nvSpPr>
            <p:cNvPr id="88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9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90" name="Group 11"/>
          <p:cNvGrpSpPr>
            <a:grpSpLocks/>
          </p:cNvGrpSpPr>
          <p:nvPr/>
        </p:nvGrpSpPr>
        <p:grpSpPr bwMode="auto">
          <a:xfrm rot="2673837">
            <a:off x="5157494" y="5086063"/>
            <a:ext cx="762000" cy="762000"/>
            <a:chOff x="2400" y="1584"/>
            <a:chExt cx="816" cy="813"/>
          </a:xfrm>
        </p:grpSpPr>
        <p:sp>
          <p:nvSpPr>
            <p:cNvPr id="91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93" name="Group 11"/>
          <p:cNvGrpSpPr>
            <a:grpSpLocks/>
          </p:cNvGrpSpPr>
          <p:nvPr/>
        </p:nvGrpSpPr>
        <p:grpSpPr bwMode="auto">
          <a:xfrm rot="18923505">
            <a:off x="4658365" y="5587067"/>
            <a:ext cx="762000" cy="762000"/>
            <a:chOff x="2400" y="1584"/>
            <a:chExt cx="816" cy="813"/>
          </a:xfrm>
        </p:grpSpPr>
        <p:sp>
          <p:nvSpPr>
            <p:cNvPr id="94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96" name="Group 11"/>
          <p:cNvGrpSpPr>
            <a:grpSpLocks/>
          </p:cNvGrpSpPr>
          <p:nvPr/>
        </p:nvGrpSpPr>
        <p:grpSpPr bwMode="auto">
          <a:xfrm rot="2675823">
            <a:off x="5158304" y="4658247"/>
            <a:ext cx="762000" cy="762000"/>
            <a:chOff x="2400" y="1584"/>
            <a:chExt cx="816" cy="813"/>
          </a:xfrm>
        </p:grpSpPr>
        <p:sp>
          <p:nvSpPr>
            <p:cNvPr id="97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8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08" name="Group 11"/>
          <p:cNvGrpSpPr>
            <a:grpSpLocks/>
          </p:cNvGrpSpPr>
          <p:nvPr/>
        </p:nvGrpSpPr>
        <p:grpSpPr bwMode="auto">
          <a:xfrm rot="2675823">
            <a:off x="5158430" y="6087133"/>
            <a:ext cx="762000" cy="762000"/>
            <a:chOff x="2400" y="1584"/>
            <a:chExt cx="816" cy="813"/>
          </a:xfrm>
        </p:grpSpPr>
        <p:sp>
          <p:nvSpPr>
            <p:cNvPr id="109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0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11" name="Group 11"/>
          <p:cNvGrpSpPr>
            <a:grpSpLocks/>
          </p:cNvGrpSpPr>
          <p:nvPr/>
        </p:nvGrpSpPr>
        <p:grpSpPr bwMode="auto">
          <a:xfrm rot="2675823">
            <a:off x="6872942" y="1086473"/>
            <a:ext cx="762000" cy="762000"/>
            <a:chOff x="2400" y="1584"/>
            <a:chExt cx="816" cy="813"/>
          </a:xfrm>
        </p:grpSpPr>
        <p:sp>
          <p:nvSpPr>
            <p:cNvPr id="112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14" name="Group 11"/>
          <p:cNvGrpSpPr>
            <a:grpSpLocks/>
          </p:cNvGrpSpPr>
          <p:nvPr/>
        </p:nvGrpSpPr>
        <p:grpSpPr bwMode="auto">
          <a:xfrm rot="2675823">
            <a:off x="6872941" y="2086604"/>
            <a:ext cx="762000" cy="762000"/>
            <a:chOff x="2400" y="1584"/>
            <a:chExt cx="816" cy="813"/>
          </a:xfrm>
        </p:grpSpPr>
        <p:sp>
          <p:nvSpPr>
            <p:cNvPr id="115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6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17" name="Group 11"/>
          <p:cNvGrpSpPr>
            <a:grpSpLocks/>
          </p:cNvGrpSpPr>
          <p:nvPr/>
        </p:nvGrpSpPr>
        <p:grpSpPr bwMode="auto">
          <a:xfrm rot="18908272">
            <a:off x="7373020" y="1586550"/>
            <a:ext cx="762000" cy="762000"/>
            <a:chOff x="2400" y="1584"/>
            <a:chExt cx="816" cy="813"/>
          </a:xfrm>
        </p:grpSpPr>
        <p:sp>
          <p:nvSpPr>
            <p:cNvPr id="118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9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20" name="Group 11"/>
          <p:cNvGrpSpPr>
            <a:grpSpLocks/>
          </p:cNvGrpSpPr>
          <p:nvPr/>
        </p:nvGrpSpPr>
        <p:grpSpPr bwMode="auto">
          <a:xfrm rot="18908272">
            <a:off x="6944391" y="1586550"/>
            <a:ext cx="762000" cy="762000"/>
            <a:chOff x="2400" y="1584"/>
            <a:chExt cx="816" cy="813"/>
          </a:xfrm>
        </p:grpSpPr>
        <p:sp>
          <p:nvSpPr>
            <p:cNvPr id="121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23" name="Group 11"/>
          <p:cNvGrpSpPr>
            <a:grpSpLocks/>
          </p:cNvGrpSpPr>
          <p:nvPr/>
        </p:nvGrpSpPr>
        <p:grpSpPr bwMode="auto">
          <a:xfrm rot="18908272">
            <a:off x="6444327" y="3015310"/>
            <a:ext cx="762000" cy="762000"/>
            <a:chOff x="2400" y="1584"/>
            <a:chExt cx="816" cy="813"/>
          </a:xfrm>
        </p:grpSpPr>
        <p:sp>
          <p:nvSpPr>
            <p:cNvPr id="124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26" name="Group 11"/>
          <p:cNvGrpSpPr>
            <a:grpSpLocks/>
          </p:cNvGrpSpPr>
          <p:nvPr/>
        </p:nvGrpSpPr>
        <p:grpSpPr bwMode="auto">
          <a:xfrm rot="18908272">
            <a:off x="7087268" y="3015311"/>
            <a:ext cx="762000" cy="762000"/>
            <a:chOff x="2400" y="1584"/>
            <a:chExt cx="816" cy="813"/>
          </a:xfrm>
        </p:grpSpPr>
        <p:sp>
          <p:nvSpPr>
            <p:cNvPr id="127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29" name="Group 11"/>
          <p:cNvGrpSpPr>
            <a:grpSpLocks/>
          </p:cNvGrpSpPr>
          <p:nvPr/>
        </p:nvGrpSpPr>
        <p:grpSpPr bwMode="auto">
          <a:xfrm rot="17874819">
            <a:off x="6634860" y="2991529"/>
            <a:ext cx="762000" cy="762000"/>
            <a:chOff x="2400" y="1584"/>
            <a:chExt cx="816" cy="813"/>
          </a:xfrm>
        </p:grpSpPr>
        <p:sp>
          <p:nvSpPr>
            <p:cNvPr id="130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1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32" name="Group 11"/>
          <p:cNvGrpSpPr>
            <a:grpSpLocks/>
          </p:cNvGrpSpPr>
          <p:nvPr/>
        </p:nvGrpSpPr>
        <p:grpSpPr bwMode="auto">
          <a:xfrm rot="19957838">
            <a:off x="6919084" y="2990002"/>
            <a:ext cx="762000" cy="762000"/>
            <a:chOff x="2400" y="1584"/>
            <a:chExt cx="816" cy="813"/>
          </a:xfrm>
        </p:grpSpPr>
        <p:sp>
          <p:nvSpPr>
            <p:cNvPr id="133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4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35" name="TextBox 134"/>
          <p:cNvSpPr txBox="1"/>
          <p:nvPr/>
        </p:nvSpPr>
        <p:spPr>
          <a:xfrm>
            <a:off x="857224" y="1500174"/>
            <a:ext cx="500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1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1000100" y="2643182"/>
            <a:ext cx="500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2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928662" y="4071942"/>
            <a:ext cx="500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3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1214414" y="5286388"/>
            <a:ext cx="500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4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3214678" y="1428736"/>
            <a:ext cx="500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5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3643306" y="2786058"/>
            <a:ext cx="500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6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3786182" y="4000504"/>
            <a:ext cx="500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7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4000496" y="5357826"/>
            <a:ext cx="500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8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5786446" y="1428736"/>
            <a:ext cx="500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9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endParaRPr>
          </a:p>
        </p:txBody>
      </p:sp>
      <p:sp>
        <p:nvSpPr>
          <p:cNvPr id="144" name="TextBox 143"/>
          <p:cNvSpPr txBox="1"/>
          <p:nvPr/>
        </p:nvSpPr>
        <p:spPr>
          <a:xfrm>
            <a:off x="5643570" y="2714620"/>
            <a:ext cx="857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10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5857884" y="4000504"/>
            <a:ext cx="7858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50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6143636" y="5357826"/>
            <a:ext cx="1000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100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7929586" y="1428736"/>
            <a:ext cx="1071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500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7715272" y="2857496"/>
            <a:ext cx="1428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1000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endParaRPr>
          </a:p>
        </p:txBody>
      </p:sp>
      <p:pic>
        <p:nvPicPr>
          <p:cNvPr id="1026" name="Picture 2" descr="C:\Documents and Settings\user\Мои документы\для презентаций\Анимация\dk_files\loading.gif"/>
          <p:cNvPicPr>
            <a:picLocks noChangeAspect="1" noChangeArrowheads="1" noCrop="1"/>
          </p:cNvPicPr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1357298" cy="1357298"/>
          </a:xfrm>
          <a:prstGeom prst="ellipse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135" grpId="0"/>
      <p:bldP spid="136" grpId="0"/>
      <p:bldP spid="137" grpId="0"/>
      <p:bldP spid="138" grpId="0"/>
      <p:bldP spid="139" grpId="0"/>
      <p:bldP spid="140" grpId="0"/>
      <p:bldP spid="141" grpId="0"/>
      <p:bldP spid="142" grpId="0"/>
      <p:bldP spid="143" grpId="0"/>
      <p:bldP spid="144" grpId="0"/>
      <p:bldP spid="145" grpId="0"/>
      <p:bldP spid="146" grpId="0"/>
      <p:bldP spid="147" grpId="0"/>
      <p:bldP spid="14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20366009">
            <a:off x="185040" y="866430"/>
            <a:ext cx="8127024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Schoolbook" pitchFamily="18" charset="0"/>
              </a:rPr>
              <a:t>До новых встреч с занимательными задачами</a:t>
            </a:r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entury Schoolbook" pitchFamily="18" charset="0"/>
            </a:endParaRPr>
          </a:p>
        </p:txBody>
      </p:sp>
      <p:pic>
        <p:nvPicPr>
          <p:cNvPr id="4" name="Picture 2" descr="C:\Documents and Settings\user\Мои документы\для презентаций\шарики\22.png"/>
          <p:cNvPicPr>
            <a:picLocks noChangeAspect="1" noChangeArrowheads="1"/>
          </p:cNvPicPr>
          <p:nvPr/>
        </p:nvPicPr>
        <p:blipFill>
          <a:blip r:embed="rId2" cstate="email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7786710" y="3357562"/>
            <a:ext cx="1216025" cy="2649537"/>
          </a:xfrm>
          <a:prstGeom prst="rect">
            <a:avLst/>
          </a:prstGeom>
          <a:noFill/>
        </p:spPr>
      </p:pic>
      <p:pic>
        <p:nvPicPr>
          <p:cNvPr id="5" name="Picture 2" descr="C:\Documents and Settings\user\Мои документы\для презентаций\шарики\22.png"/>
          <p:cNvPicPr>
            <a:picLocks noChangeAspect="1" noChangeArrowheads="1"/>
          </p:cNvPicPr>
          <p:nvPr/>
        </p:nvPicPr>
        <p:blipFill>
          <a:blip r:embed="rId2" cstate="email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7215206" y="3500438"/>
            <a:ext cx="1216025" cy="2649537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Прямоугольник 148"/>
          <p:cNvSpPr/>
          <p:nvPr/>
        </p:nvSpPr>
        <p:spPr>
          <a:xfrm>
            <a:off x="857224" y="0"/>
            <a:ext cx="735811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  <a:latin typeface="Century Schoolbook" pitchFamily="18" charset="0"/>
              </a:rPr>
              <a:t>Положите на стол всего три спички. Больше спичек нет, а эти нельзя ломать. И все-таки: можно ли сделать из трех — четыре?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50" name="Picture 1" descr="Римские цифры 2 - Отве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643050"/>
            <a:ext cx="2643206" cy="348422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85720" y="642918"/>
            <a:ext cx="4203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Century Schoolbook" pitchFamily="18" charset="0"/>
              </a:rPr>
              <a:t>1</a:t>
            </a:r>
          </a:p>
        </p:txBody>
      </p:sp>
      <p:pic>
        <p:nvPicPr>
          <p:cNvPr id="5" name="Picture 22" descr="Без названия - Ирина Владимировна Латыпова">
            <a:hlinkClick r:id="rId3" tooltip="далее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8148" y="0"/>
            <a:ext cx="1142976" cy="122298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Прямоугольник 148"/>
          <p:cNvSpPr/>
          <p:nvPr/>
        </p:nvSpPr>
        <p:spPr>
          <a:xfrm>
            <a:off x="857224" y="0"/>
            <a:ext cx="607223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  <a:latin typeface="Century Schoolbook" pitchFamily="18" charset="0"/>
              </a:rPr>
              <a:t>Перед тобой снова всего три спички, добавим к ним еще две... Сколько получилось? Думаешь, всего пять? Как бы не так: целых восемь!</a:t>
            </a:r>
            <a:br>
              <a:rPr lang="ru-RU" sz="2400" b="1" i="1" dirty="0" smtClean="0">
                <a:solidFill>
                  <a:srgbClr val="002060"/>
                </a:solidFill>
                <a:latin typeface="Century Schoolbook" pitchFamily="18" charset="0"/>
              </a:rPr>
            </a:br>
            <a:r>
              <a:rPr lang="ru-RU" sz="2400" b="1" i="1" dirty="0" smtClean="0">
                <a:solidFill>
                  <a:srgbClr val="002060"/>
                </a:solidFill>
                <a:latin typeface="Century Schoolbook" pitchFamily="18" charset="0"/>
              </a:rPr>
              <a:t>     Только как это получилось?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1" descr="Римские цифры 3 - Отве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2928934"/>
            <a:ext cx="3068787" cy="267653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0" y="64291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Century Schoolbook" pitchFamily="18" charset="0"/>
              </a:rPr>
              <a:t>2</a:t>
            </a:r>
          </a:p>
        </p:txBody>
      </p:sp>
      <p:pic>
        <p:nvPicPr>
          <p:cNvPr id="6" name="Picture 2" descr="stock-vector-cartoon-character-of-cute-summer-sun-thinking-55202194"/>
          <p:cNvPicPr>
            <a:picLocks noChangeAspect="1" noChangeArrowheads="1"/>
          </p:cNvPicPr>
          <p:nvPr/>
        </p:nvPicPr>
        <p:blipFill>
          <a:blip r:embed="rId3" cstate="print"/>
          <a:srcRect b="5710"/>
          <a:stretch>
            <a:fillRect/>
          </a:stretch>
        </p:blipFill>
        <p:spPr bwMode="auto">
          <a:xfrm>
            <a:off x="7715272" y="0"/>
            <a:ext cx="1285884" cy="157816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57224" y="0"/>
            <a:ext cx="514353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   </a:t>
            </a:r>
            <a:r>
              <a:rPr lang="ru-RU" sz="3600" dirty="0" smtClean="0"/>
              <a:t> </a:t>
            </a:r>
            <a:r>
              <a:rPr lang="ru-RU" sz="3600" b="1" i="1" dirty="0" smtClean="0">
                <a:solidFill>
                  <a:srgbClr val="002060"/>
                </a:solidFill>
                <a:latin typeface="Century Schoolbook" pitchFamily="18" charset="0"/>
              </a:rPr>
              <a:t>Имеем дробь. Понятно, что это 1/7. Как переложить 1 спичку, чтобы вышла 1/3?</a:t>
            </a:r>
            <a:br>
              <a:rPr lang="ru-RU" sz="3600" b="1" i="1" dirty="0" smtClean="0">
                <a:solidFill>
                  <a:srgbClr val="002060"/>
                </a:solidFill>
                <a:latin typeface="Century Schoolbook" pitchFamily="18" charset="0"/>
              </a:rPr>
            </a:br>
            <a:endParaRPr lang="ru-RU" sz="3600" b="1" i="1" dirty="0">
              <a:solidFill>
                <a:srgbClr val="002060"/>
              </a:solidFill>
              <a:latin typeface="Century Schoolbook" pitchFamily="18" charset="0"/>
            </a:endParaRPr>
          </a:p>
        </p:txBody>
      </p:sp>
      <p:pic>
        <p:nvPicPr>
          <p:cNvPr id="6" name="Picture 1" descr="Римские цифры, дроб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5681" y="285728"/>
            <a:ext cx="3058319" cy="3429024"/>
          </a:xfrm>
          <a:prstGeom prst="rect">
            <a:avLst/>
          </a:prstGeom>
          <a:noFill/>
        </p:spPr>
      </p:pic>
      <p:grpSp>
        <p:nvGrpSpPr>
          <p:cNvPr id="7" name="Group 11"/>
          <p:cNvGrpSpPr>
            <a:grpSpLocks/>
          </p:cNvGrpSpPr>
          <p:nvPr/>
        </p:nvGrpSpPr>
        <p:grpSpPr bwMode="auto">
          <a:xfrm rot="18908272">
            <a:off x="2872426" y="2658120"/>
            <a:ext cx="762000" cy="762000"/>
            <a:chOff x="2400" y="1584"/>
            <a:chExt cx="816" cy="813"/>
          </a:xfrm>
        </p:grpSpPr>
        <p:sp>
          <p:nvSpPr>
            <p:cNvPr id="8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0" name="Group 11"/>
          <p:cNvGrpSpPr>
            <a:grpSpLocks/>
          </p:cNvGrpSpPr>
          <p:nvPr/>
        </p:nvGrpSpPr>
        <p:grpSpPr bwMode="auto">
          <a:xfrm rot="18908272">
            <a:off x="3586805" y="4015442"/>
            <a:ext cx="762000" cy="762000"/>
            <a:chOff x="2400" y="1584"/>
            <a:chExt cx="816" cy="813"/>
          </a:xfrm>
        </p:grpSpPr>
        <p:sp>
          <p:nvSpPr>
            <p:cNvPr id="11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3" name="Group 11"/>
          <p:cNvGrpSpPr>
            <a:grpSpLocks/>
          </p:cNvGrpSpPr>
          <p:nvPr/>
        </p:nvGrpSpPr>
        <p:grpSpPr bwMode="auto">
          <a:xfrm rot="18908272">
            <a:off x="3158179" y="4015442"/>
            <a:ext cx="762000" cy="762000"/>
            <a:chOff x="2400" y="1584"/>
            <a:chExt cx="816" cy="813"/>
          </a:xfrm>
        </p:grpSpPr>
        <p:sp>
          <p:nvSpPr>
            <p:cNvPr id="14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6" name="Group 11"/>
          <p:cNvGrpSpPr>
            <a:grpSpLocks/>
          </p:cNvGrpSpPr>
          <p:nvPr/>
        </p:nvGrpSpPr>
        <p:grpSpPr bwMode="auto">
          <a:xfrm rot="2636849">
            <a:off x="2300832" y="3372411"/>
            <a:ext cx="762000" cy="762000"/>
            <a:chOff x="2400" y="1584"/>
            <a:chExt cx="816" cy="813"/>
          </a:xfrm>
        </p:grpSpPr>
        <p:sp>
          <p:nvSpPr>
            <p:cNvPr id="17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9" name="Group 11"/>
          <p:cNvGrpSpPr>
            <a:grpSpLocks/>
          </p:cNvGrpSpPr>
          <p:nvPr/>
        </p:nvGrpSpPr>
        <p:grpSpPr bwMode="auto">
          <a:xfrm rot="2624621">
            <a:off x="3443802" y="3372372"/>
            <a:ext cx="762000" cy="762000"/>
            <a:chOff x="2400" y="1584"/>
            <a:chExt cx="816" cy="813"/>
          </a:xfrm>
        </p:grpSpPr>
        <p:sp>
          <p:nvSpPr>
            <p:cNvPr id="20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2" name="Group 11"/>
          <p:cNvGrpSpPr>
            <a:grpSpLocks/>
          </p:cNvGrpSpPr>
          <p:nvPr/>
        </p:nvGrpSpPr>
        <p:grpSpPr bwMode="auto">
          <a:xfrm rot="20229526">
            <a:off x="2761194" y="4047086"/>
            <a:ext cx="762000" cy="762000"/>
            <a:chOff x="2400" y="1584"/>
            <a:chExt cx="816" cy="813"/>
          </a:xfrm>
        </p:grpSpPr>
        <p:sp>
          <p:nvSpPr>
            <p:cNvPr id="23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5" name="Group 11"/>
          <p:cNvGrpSpPr>
            <a:grpSpLocks/>
          </p:cNvGrpSpPr>
          <p:nvPr/>
        </p:nvGrpSpPr>
        <p:grpSpPr bwMode="auto">
          <a:xfrm rot="17469507">
            <a:off x="2254943" y="4040902"/>
            <a:ext cx="762000" cy="762000"/>
            <a:chOff x="2400" y="1584"/>
            <a:chExt cx="816" cy="813"/>
          </a:xfrm>
        </p:grpSpPr>
        <p:sp>
          <p:nvSpPr>
            <p:cNvPr id="26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8" name="Group 11"/>
          <p:cNvGrpSpPr>
            <a:grpSpLocks/>
          </p:cNvGrpSpPr>
          <p:nvPr/>
        </p:nvGrpSpPr>
        <p:grpSpPr bwMode="auto">
          <a:xfrm rot="18908272">
            <a:off x="3301054" y="2658120"/>
            <a:ext cx="762000" cy="762000"/>
            <a:chOff x="2400" y="1584"/>
            <a:chExt cx="816" cy="813"/>
          </a:xfrm>
        </p:grpSpPr>
        <p:sp>
          <p:nvSpPr>
            <p:cNvPr id="29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1" name="Прямоугольник 30"/>
          <p:cNvSpPr/>
          <p:nvPr/>
        </p:nvSpPr>
        <p:spPr>
          <a:xfrm>
            <a:off x="285720" y="64291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Century Schoolbook" pitchFamily="18" charset="0"/>
              </a:rPr>
              <a:t>3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64291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Century Schoolbook" pitchFamily="18" charset="0"/>
              </a:rPr>
              <a:t>4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42976" y="0"/>
            <a:ext cx="80010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i="1" dirty="0" smtClean="0">
                <a:solidFill>
                  <a:srgbClr val="002060"/>
                </a:solidFill>
                <a:latin typeface="Century Schoolbook" pitchFamily="18" charset="0"/>
              </a:rPr>
              <a:t>Из спичек сложено неверное равенство. Переложите одну спичку так, чтобы получилось верное равенство.</a:t>
            </a:r>
          </a:p>
        </p:txBody>
      </p:sp>
      <p:grpSp>
        <p:nvGrpSpPr>
          <p:cNvPr id="4" name="Group 11"/>
          <p:cNvGrpSpPr>
            <a:grpSpLocks/>
          </p:cNvGrpSpPr>
          <p:nvPr/>
        </p:nvGrpSpPr>
        <p:grpSpPr bwMode="auto">
          <a:xfrm rot="18955473">
            <a:off x="2015110" y="1943681"/>
            <a:ext cx="762000" cy="762000"/>
            <a:chOff x="2400" y="1584"/>
            <a:chExt cx="816" cy="813"/>
          </a:xfrm>
        </p:grpSpPr>
        <p:sp>
          <p:nvSpPr>
            <p:cNvPr id="5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" name="Group 11"/>
          <p:cNvGrpSpPr>
            <a:grpSpLocks/>
          </p:cNvGrpSpPr>
          <p:nvPr/>
        </p:nvGrpSpPr>
        <p:grpSpPr bwMode="auto">
          <a:xfrm rot="18908272">
            <a:off x="1729418" y="1943740"/>
            <a:ext cx="762000" cy="762000"/>
            <a:chOff x="2400" y="1584"/>
            <a:chExt cx="816" cy="813"/>
          </a:xfrm>
        </p:grpSpPr>
        <p:sp>
          <p:nvSpPr>
            <p:cNvPr id="8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3" name="Group 11"/>
          <p:cNvGrpSpPr>
            <a:grpSpLocks/>
          </p:cNvGrpSpPr>
          <p:nvPr/>
        </p:nvGrpSpPr>
        <p:grpSpPr bwMode="auto">
          <a:xfrm rot="2670172">
            <a:off x="2872407" y="1872283"/>
            <a:ext cx="762000" cy="762000"/>
            <a:chOff x="2400" y="1584"/>
            <a:chExt cx="816" cy="813"/>
          </a:xfrm>
        </p:grpSpPr>
        <p:sp>
          <p:nvSpPr>
            <p:cNvPr id="14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6" name="Group 11"/>
          <p:cNvGrpSpPr>
            <a:grpSpLocks/>
          </p:cNvGrpSpPr>
          <p:nvPr/>
        </p:nvGrpSpPr>
        <p:grpSpPr bwMode="auto">
          <a:xfrm rot="17442611">
            <a:off x="3824860" y="1896044"/>
            <a:ext cx="762000" cy="762000"/>
            <a:chOff x="2400" y="1584"/>
            <a:chExt cx="816" cy="813"/>
          </a:xfrm>
        </p:grpSpPr>
        <p:sp>
          <p:nvSpPr>
            <p:cNvPr id="17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9" name="Group 11"/>
          <p:cNvGrpSpPr>
            <a:grpSpLocks/>
          </p:cNvGrpSpPr>
          <p:nvPr/>
        </p:nvGrpSpPr>
        <p:grpSpPr bwMode="auto">
          <a:xfrm rot="19897946">
            <a:off x="4202717" y="1911741"/>
            <a:ext cx="714375" cy="731070"/>
            <a:chOff x="2479" y="1584"/>
            <a:chExt cx="765" cy="780"/>
          </a:xfrm>
        </p:grpSpPr>
        <p:sp>
          <p:nvSpPr>
            <p:cNvPr id="20" name="AutoShape 12"/>
            <p:cNvSpPr>
              <a:spLocks noChangeArrowheads="1"/>
            </p:cNvSpPr>
            <p:nvPr/>
          </p:nvSpPr>
          <p:spPr bwMode="auto">
            <a:xfrm rot="201088">
              <a:off x="2479" y="1599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2" name="Group 11"/>
          <p:cNvGrpSpPr>
            <a:grpSpLocks/>
          </p:cNvGrpSpPr>
          <p:nvPr/>
        </p:nvGrpSpPr>
        <p:grpSpPr bwMode="auto">
          <a:xfrm rot="18908272">
            <a:off x="6444325" y="1872303"/>
            <a:ext cx="762000" cy="762000"/>
            <a:chOff x="2400" y="1584"/>
            <a:chExt cx="816" cy="813"/>
          </a:xfrm>
        </p:grpSpPr>
        <p:sp>
          <p:nvSpPr>
            <p:cNvPr id="23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5" name="Group 11"/>
          <p:cNvGrpSpPr>
            <a:grpSpLocks/>
          </p:cNvGrpSpPr>
          <p:nvPr/>
        </p:nvGrpSpPr>
        <p:grpSpPr bwMode="auto">
          <a:xfrm rot="18850611">
            <a:off x="6158520" y="1872249"/>
            <a:ext cx="762000" cy="762000"/>
            <a:chOff x="2400" y="1584"/>
            <a:chExt cx="816" cy="813"/>
          </a:xfrm>
        </p:grpSpPr>
        <p:sp>
          <p:nvSpPr>
            <p:cNvPr id="26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8" name="Group 11"/>
          <p:cNvGrpSpPr>
            <a:grpSpLocks/>
          </p:cNvGrpSpPr>
          <p:nvPr/>
        </p:nvGrpSpPr>
        <p:grpSpPr bwMode="auto">
          <a:xfrm rot="18944032">
            <a:off x="5872779" y="1872259"/>
            <a:ext cx="762000" cy="762000"/>
            <a:chOff x="2400" y="1584"/>
            <a:chExt cx="816" cy="813"/>
          </a:xfrm>
        </p:grpSpPr>
        <p:sp>
          <p:nvSpPr>
            <p:cNvPr id="29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1" name="Group 11"/>
          <p:cNvGrpSpPr>
            <a:grpSpLocks/>
          </p:cNvGrpSpPr>
          <p:nvPr/>
        </p:nvGrpSpPr>
        <p:grpSpPr bwMode="auto">
          <a:xfrm rot="2674401">
            <a:off x="5086990" y="1800850"/>
            <a:ext cx="762000" cy="762000"/>
            <a:chOff x="2400" y="1584"/>
            <a:chExt cx="816" cy="813"/>
          </a:xfrm>
        </p:grpSpPr>
        <p:sp>
          <p:nvSpPr>
            <p:cNvPr id="32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4" name="Group 11"/>
          <p:cNvGrpSpPr>
            <a:grpSpLocks/>
          </p:cNvGrpSpPr>
          <p:nvPr/>
        </p:nvGrpSpPr>
        <p:grpSpPr bwMode="auto">
          <a:xfrm rot="13473505">
            <a:off x="5086990" y="2086601"/>
            <a:ext cx="762000" cy="762000"/>
            <a:chOff x="2400" y="1584"/>
            <a:chExt cx="816" cy="813"/>
          </a:xfrm>
        </p:grpSpPr>
        <p:sp>
          <p:nvSpPr>
            <p:cNvPr id="35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214282" y="3071810"/>
            <a:ext cx="3500462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990000"/>
                </a:solidFill>
                <a:latin typeface="Century Schoolbook" pitchFamily="18" charset="0"/>
              </a:rPr>
              <a:t>Ответ:</a:t>
            </a:r>
          </a:p>
          <a:p>
            <a:endParaRPr lang="ru-RU" dirty="0"/>
          </a:p>
        </p:txBody>
      </p:sp>
      <p:grpSp>
        <p:nvGrpSpPr>
          <p:cNvPr id="38" name="Group 11"/>
          <p:cNvGrpSpPr>
            <a:grpSpLocks/>
          </p:cNvGrpSpPr>
          <p:nvPr/>
        </p:nvGrpSpPr>
        <p:grpSpPr bwMode="auto">
          <a:xfrm rot="18955473">
            <a:off x="1729349" y="4515439"/>
            <a:ext cx="762000" cy="762000"/>
            <a:chOff x="2400" y="1584"/>
            <a:chExt cx="816" cy="813"/>
          </a:xfrm>
        </p:grpSpPr>
        <p:sp>
          <p:nvSpPr>
            <p:cNvPr id="39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0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1" name="Group 11"/>
          <p:cNvGrpSpPr>
            <a:grpSpLocks/>
          </p:cNvGrpSpPr>
          <p:nvPr/>
        </p:nvGrpSpPr>
        <p:grpSpPr bwMode="auto">
          <a:xfrm rot="18908272">
            <a:off x="1443657" y="4515498"/>
            <a:ext cx="762000" cy="762000"/>
            <a:chOff x="2400" y="1584"/>
            <a:chExt cx="816" cy="813"/>
          </a:xfrm>
        </p:grpSpPr>
        <p:sp>
          <p:nvSpPr>
            <p:cNvPr id="42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3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4" name="Group 11"/>
          <p:cNvGrpSpPr>
            <a:grpSpLocks/>
          </p:cNvGrpSpPr>
          <p:nvPr/>
        </p:nvGrpSpPr>
        <p:grpSpPr bwMode="auto">
          <a:xfrm rot="2670172">
            <a:off x="2586646" y="4444041"/>
            <a:ext cx="762000" cy="762000"/>
            <a:chOff x="2400" y="1584"/>
            <a:chExt cx="816" cy="813"/>
          </a:xfrm>
        </p:grpSpPr>
        <p:sp>
          <p:nvSpPr>
            <p:cNvPr id="45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7" name="Group 11"/>
          <p:cNvGrpSpPr>
            <a:grpSpLocks/>
          </p:cNvGrpSpPr>
          <p:nvPr/>
        </p:nvGrpSpPr>
        <p:grpSpPr bwMode="auto">
          <a:xfrm rot="17442611">
            <a:off x="3539099" y="4467802"/>
            <a:ext cx="762000" cy="762000"/>
            <a:chOff x="2400" y="1584"/>
            <a:chExt cx="816" cy="813"/>
          </a:xfrm>
        </p:grpSpPr>
        <p:sp>
          <p:nvSpPr>
            <p:cNvPr id="48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9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0" name="Group 11"/>
          <p:cNvGrpSpPr>
            <a:grpSpLocks/>
          </p:cNvGrpSpPr>
          <p:nvPr/>
        </p:nvGrpSpPr>
        <p:grpSpPr bwMode="auto">
          <a:xfrm rot="19897946">
            <a:off x="3916956" y="4483499"/>
            <a:ext cx="714375" cy="731070"/>
            <a:chOff x="2479" y="1584"/>
            <a:chExt cx="765" cy="780"/>
          </a:xfrm>
        </p:grpSpPr>
        <p:sp>
          <p:nvSpPr>
            <p:cNvPr id="51" name="AutoShape 12"/>
            <p:cNvSpPr>
              <a:spLocks noChangeArrowheads="1"/>
            </p:cNvSpPr>
            <p:nvPr/>
          </p:nvSpPr>
          <p:spPr bwMode="auto">
            <a:xfrm rot="201088">
              <a:off x="2479" y="1599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2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3" name="Group 11"/>
          <p:cNvGrpSpPr>
            <a:grpSpLocks/>
          </p:cNvGrpSpPr>
          <p:nvPr/>
        </p:nvGrpSpPr>
        <p:grpSpPr bwMode="auto">
          <a:xfrm rot="18908272">
            <a:off x="6158564" y="4444061"/>
            <a:ext cx="762000" cy="762000"/>
            <a:chOff x="2400" y="1584"/>
            <a:chExt cx="816" cy="813"/>
          </a:xfrm>
        </p:grpSpPr>
        <p:sp>
          <p:nvSpPr>
            <p:cNvPr id="54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5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6" name="Group 11"/>
          <p:cNvGrpSpPr>
            <a:grpSpLocks/>
          </p:cNvGrpSpPr>
          <p:nvPr/>
        </p:nvGrpSpPr>
        <p:grpSpPr bwMode="auto">
          <a:xfrm rot="18850611">
            <a:off x="5872759" y="4444007"/>
            <a:ext cx="762000" cy="762000"/>
            <a:chOff x="2400" y="1584"/>
            <a:chExt cx="816" cy="813"/>
          </a:xfrm>
        </p:grpSpPr>
        <p:sp>
          <p:nvSpPr>
            <p:cNvPr id="57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9" name="Group 11"/>
          <p:cNvGrpSpPr>
            <a:grpSpLocks/>
          </p:cNvGrpSpPr>
          <p:nvPr/>
        </p:nvGrpSpPr>
        <p:grpSpPr bwMode="auto">
          <a:xfrm rot="18944032">
            <a:off x="5587018" y="4444017"/>
            <a:ext cx="762000" cy="762000"/>
            <a:chOff x="2400" y="1584"/>
            <a:chExt cx="816" cy="813"/>
          </a:xfrm>
        </p:grpSpPr>
        <p:sp>
          <p:nvSpPr>
            <p:cNvPr id="60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2" name="Group 11"/>
          <p:cNvGrpSpPr>
            <a:grpSpLocks/>
          </p:cNvGrpSpPr>
          <p:nvPr/>
        </p:nvGrpSpPr>
        <p:grpSpPr bwMode="auto">
          <a:xfrm rot="2674401">
            <a:off x="4801229" y="4372608"/>
            <a:ext cx="762000" cy="762000"/>
            <a:chOff x="2400" y="1584"/>
            <a:chExt cx="816" cy="813"/>
          </a:xfrm>
        </p:grpSpPr>
        <p:sp>
          <p:nvSpPr>
            <p:cNvPr id="63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4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5" name="Group 11"/>
          <p:cNvGrpSpPr>
            <a:grpSpLocks/>
          </p:cNvGrpSpPr>
          <p:nvPr/>
        </p:nvGrpSpPr>
        <p:grpSpPr bwMode="auto">
          <a:xfrm rot="13473505">
            <a:off x="4801229" y="4658359"/>
            <a:ext cx="762000" cy="762000"/>
            <a:chOff x="2400" y="1584"/>
            <a:chExt cx="816" cy="813"/>
          </a:xfrm>
        </p:grpSpPr>
        <p:sp>
          <p:nvSpPr>
            <p:cNvPr id="66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7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8" name="Group 11"/>
          <p:cNvGrpSpPr>
            <a:grpSpLocks/>
          </p:cNvGrpSpPr>
          <p:nvPr/>
        </p:nvGrpSpPr>
        <p:grpSpPr bwMode="auto">
          <a:xfrm rot="2674401">
            <a:off x="2586660" y="4729809"/>
            <a:ext cx="762000" cy="762000"/>
            <a:chOff x="2400" y="1584"/>
            <a:chExt cx="816" cy="813"/>
          </a:xfrm>
        </p:grpSpPr>
        <p:sp>
          <p:nvSpPr>
            <p:cNvPr id="69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71" name="Picture 3" descr="барбос за голову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64" y="714356"/>
            <a:ext cx="2928958" cy="2491968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642918"/>
            <a:ext cx="7858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Century Schoolbook" pitchFamily="18" charset="0"/>
              </a:rPr>
              <a:t>5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28662" y="142852"/>
            <a:ext cx="86439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i="1" dirty="0" smtClean="0">
                <a:solidFill>
                  <a:srgbClr val="002060"/>
                </a:solidFill>
                <a:latin typeface="Century Schoolbook" pitchFamily="18" charset="0"/>
              </a:rPr>
              <a:t>В арифметическом выражении нужно добиться истинности равенства, переложив всего одну спичку.</a:t>
            </a:r>
          </a:p>
        </p:txBody>
      </p:sp>
      <p:grpSp>
        <p:nvGrpSpPr>
          <p:cNvPr id="4" name="Group 11"/>
          <p:cNvGrpSpPr>
            <a:grpSpLocks/>
          </p:cNvGrpSpPr>
          <p:nvPr/>
        </p:nvGrpSpPr>
        <p:grpSpPr bwMode="auto">
          <a:xfrm rot="17652308">
            <a:off x="1837196" y="1837203"/>
            <a:ext cx="762000" cy="762000"/>
            <a:chOff x="2400" y="1584"/>
            <a:chExt cx="816" cy="813"/>
          </a:xfrm>
        </p:grpSpPr>
        <p:sp>
          <p:nvSpPr>
            <p:cNvPr id="5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" name="Group 11"/>
          <p:cNvGrpSpPr>
            <a:grpSpLocks/>
          </p:cNvGrpSpPr>
          <p:nvPr/>
        </p:nvGrpSpPr>
        <p:grpSpPr bwMode="auto">
          <a:xfrm rot="18908272">
            <a:off x="2443797" y="1872300"/>
            <a:ext cx="762000" cy="762000"/>
            <a:chOff x="2400" y="1584"/>
            <a:chExt cx="816" cy="813"/>
          </a:xfrm>
        </p:grpSpPr>
        <p:sp>
          <p:nvSpPr>
            <p:cNvPr id="8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0" name="Group 11"/>
          <p:cNvGrpSpPr>
            <a:grpSpLocks/>
          </p:cNvGrpSpPr>
          <p:nvPr/>
        </p:nvGrpSpPr>
        <p:grpSpPr bwMode="auto">
          <a:xfrm rot="19796160">
            <a:off x="2139843" y="1854100"/>
            <a:ext cx="762000" cy="762000"/>
            <a:chOff x="2400" y="1584"/>
            <a:chExt cx="816" cy="813"/>
          </a:xfrm>
        </p:grpSpPr>
        <p:sp>
          <p:nvSpPr>
            <p:cNvPr id="11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3" name="Group 11"/>
          <p:cNvGrpSpPr>
            <a:grpSpLocks/>
          </p:cNvGrpSpPr>
          <p:nvPr/>
        </p:nvGrpSpPr>
        <p:grpSpPr bwMode="auto">
          <a:xfrm rot="2670172">
            <a:off x="3229597" y="1872283"/>
            <a:ext cx="762000" cy="762000"/>
            <a:chOff x="2400" y="1584"/>
            <a:chExt cx="816" cy="813"/>
          </a:xfrm>
        </p:grpSpPr>
        <p:sp>
          <p:nvSpPr>
            <p:cNvPr id="14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6" name="Group 11"/>
          <p:cNvGrpSpPr>
            <a:grpSpLocks/>
          </p:cNvGrpSpPr>
          <p:nvPr/>
        </p:nvGrpSpPr>
        <p:grpSpPr bwMode="auto">
          <a:xfrm rot="18838999">
            <a:off x="6372804" y="1800780"/>
            <a:ext cx="762000" cy="762000"/>
            <a:chOff x="2400" y="1584"/>
            <a:chExt cx="816" cy="813"/>
          </a:xfrm>
        </p:grpSpPr>
        <p:sp>
          <p:nvSpPr>
            <p:cNvPr id="17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9" name="Group 11"/>
          <p:cNvGrpSpPr>
            <a:grpSpLocks/>
          </p:cNvGrpSpPr>
          <p:nvPr/>
        </p:nvGrpSpPr>
        <p:grpSpPr bwMode="auto">
          <a:xfrm rot="17442611">
            <a:off x="4396365" y="1824605"/>
            <a:ext cx="762000" cy="762000"/>
            <a:chOff x="2400" y="1584"/>
            <a:chExt cx="816" cy="813"/>
          </a:xfrm>
        </p:grpSpPr>
        <p:sp>
          <p:nvSpPr>
            <p:cNvPr id="20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2" name="Group 11"/>
          <p:cNvGrpSpPr>
            <a:grpSpLocks/>
          </p:cNvGrpSpPr>
          <p:nvPr/>
        </p:nvGrpSpPr>
        <p:grpSpPr bwMode="auto">
          <a:xfrm rot="19897946">
            <a:off x="4774222" y="1840303"/>
            <a:ext cx="714375" cy="731070"/>
            <a:chOff x="2479" y="1584"/>
            <a:chExt cx="765" cy="780"/>
          </a:xfrm>
        </p:grpSpPr>
        <p:sp>
          <p:nvSpPr>
            <p:cNvPr id="23" name="AutoShape 12"/>
            <p:cNvSpPr>
              <a:spLocks noChangeArrowheads="1"/>
            </p:cNvSpPr>
            <p:nvPr/>
          </p:nvSpPr>
          <p:spPr bwMode="auto">
            <a:xfrm rot="201088">
              <a:off x="2479" y="1599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5" name="Group 11"/>
          <p:cNvGrpSpPr>
            <a:grpSpLocks/>
          </p:cNvGrpSpPr>
          <p:nvPr/>
        </p:nvGrpSpPr>
        <p:grpSpPr bwMode="auto">
          <a:xfrm rot="18908272">
            <a:off x="4015435" y="1872301"/>
            <a:ext cx="762000" cy="762000"/>
            <a:chOff x="2400" y="1584"/>
            <a:chExt cx="816" cy="813"/>
          </a:xfrm>
        </p:grpSpPr>
        <p:sp>
          <p:nvSpPr>
            <p:cNvPr id="26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8" name="Group 11"/>
          <p:cNvGrpSpPr>
            <a:grpSpLocks/>
          </p:cNvGrpSpPr>
          <p:nvPr/>
        </p:nvGrpSpPr>
        <p:grpSpPr bwMode="auto">
          <a:xfrm rot="20574205">
            <a:off x="6953187" y="1809659"/>
            <a:ext cx="762000" cy="762000"/>
            <a:chOff x="2400" y="1584"/>
            <a:chExt cx="816" cy="813"/>
          </a:xfrm>
        </p:grpSpPr>
        <p:sp>
          <p:nvSpPr>
            <p:cNvPr id="29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1" name="Group 11"/>
          <p:cNvGrpSpPr>
            <a:grpSpLocks/>
          </p:cNvGrpSpPr>
          <p:nvPr/>
        </p:nvGrpSpPr>
        <p:grpSpPr bwMode="auto">
          <a:xfrm rot="16999351">
            <a:off x="7006996" y="1792029"/>
            <a:ext cx="762000" cy="762000"/>
            <a:chOff x="2400" y="1584"/>
            <a:chExt cx="816" cy="813"/>
          </a:xfrm>
        </p:grpSpPr>
        <p:sp>
          <p:nvSpPr>
            <p:cNvPr id="32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4" name="Group 11"/>
          <p:cNvGrpSpPr>
            <a:grpSpLocks/>
          </p:cNvGrpSpPr>
          <p:nvPr/>
        </p:nvGrpSpPr>
        <p:grpSpPr bwMode="auto">
          <a:xfrm rot="2674401">
            <a:off x="5587056" y="1729412"/>
            <a:ext cx="762000" cy="762000"/>
            <a:chOff x="2400" y="1584"/>
            <a:chExt cx="816" cy="813"/>
          </a:xfrm>
        </p:grpSpPr>
        <p:sp>
          <p:nvSpPr>
            <p:cNvPr id="35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7" name="Group 11"/>
          <p:cNvGrpSpPr>
            <a:grpSpLocks/>
          </p:cNvGrpSpPr>
          <p:nvPr/>
        </p:nvGrpSpPr>
        <p:grpSpPr bwMode="auto">
          <a:xfrm rot="2624980">
            <a:off x="5586944" y="1943613"/>
            <a:ext cx="762000" cy="762000"/>
            <a:chOff x="2400" y="1584"/>
            <a:chExt cx="816" cy="813"/>
          </a:xfrm>
        </p:grpSpPr>
        <p:sp>
          <p:nvSpPr>
            <p:cNvPr id="38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9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214282" y="3071810"/>
            <a:ext cx="3500462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990000"/>
                </a:solidFill>
                <a:latin typeface="Century Schoolbook" pitchFamily="18" charset="0"/>
              </a:rPr>
              <a:t>Ответ:</a:t>
            </a:r>
          </a:p>
          <a:p>
            <a:endParaRPr lang="ru-RU" dirty="0"/>
          </a:p>
        </p:txBody>
      </p:sp>
      <p:grpSp>
        <p:nvGrpSpPr>
          <p:cNvPr id="41" name="Group 11"/>
          <p:cNvGrpSpPr>
            <a:grpSpLocks/>
          </p:cNvGrpSpPr>
          <p:nvPr/>
        </p:nvGrpSpPr>
        <p:grpSpPr bwMode="auto">
          <a:xfrm rot="17652308">
            <a:off x="1194254" y="3908906"/>
            <a:ext cx="762000" cy="762000"/>
            <a:chOff x="2400" y="1584"/>
            <a:chExt cx="816" cy="813"/>
          </a:xfrm>
        </p:grpSpPr>
        <p:sp>
          <p:nvSpPr>
            <p:cNvPr id="42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3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4" name="Group 11"/>
          <p:cNvGrpSpPr>
            <a:grpSpLocks/>
          </p:cNvGrpSpPr>
          <p:nvPr/>
        </p:nvGrpSpPr>
        <p:grpSpPr bwMode="auto">
          <a:xfrm rot="18908272">
            <a:off x="1800855" y="3944003"/>
            <a:ext cx="762000" cy="762000"/>
            <a:chOff x="2400" y="1584"/>
            <a:chExt cx="816" cy="813"/>
          </a:xfrm>
        </p:grpSpPr>
        <p:sp>
          <p:nvSpPr>
            <p:cNvPr id="45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7" name="Group 11"/>
          <p:cNvGrpSpPr>
            <a:grpSpLocks/>
          </p:cNvGrpSpPr>
          <p:nvPr/>
        </p:nvGrpSpPr>
        <p:grpSpPr bwMode="auto">
          <a:xfrm rot="19796160">
            <a:off x="1496901" y="3925803"/>
            <a:ext cx="762000" cy="762000"/>
            <a:chOff x="2400" y="1584"/>
            <a:chExt cx="816" cy="813"/>
          </a:xfrm>
        </p:grpSpPr>
        <p:sp>
          <p:nvSpPr>
            <p:cNvPr id="48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9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0" name="Group 11"/>
          <p:cNvGrpSpPr>
            <a:grpSpLocks/>
          </p:cNvGrpSpPr>
          <p:nvPr/>
        </p:nvGrpSpPr>
        <p:grpSpPr bwMode="auto">
          <a:xfrm rot="2670172">
            <a:off x="2586655" y="3943986"/>
            <a:ext cx="762000" cy="762000"/>
            <a:chOff x="2400" y="1584"/>
            <a:chExt cx="816" cy="813"/>
          </a:xfrm>
        </p:grpSpPr>
        <p:sp>
          <p:nvSpPr>
            <p:cNvPr id="51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2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3" name="Group 11"/>
          <p:cNvGrpSpPr>
            <a:grpSpLocks/>
          </p:cNvGrpSpPr>
          <p:nvPr/>
        </p:nvGrpSpPr>
        <p:grpSpPr bwMode="auto">
          <a:xfrm rot="18838999">
            <a:off x="5729862" y="3872483"/>
            <a:ext cx="762000" cy="762000"/>
            <a:chOff x="2400" y="1584"/>
            <a:chExt cx="816" cy="813"/>
          </a:xfrm>
        </p:grpSpPr>
        <p:sp>
          <p:nvSpPr>
            <p:cNvPr id="54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5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6" name="Group 11"/>
          <p:cNvGrpSpPr>
            <a:grpSpLocks/>
          </p:cNvGrpSpPr>
          <p:nvPr/>
        </p:nvGrpSpPr>
        <p:grpSpPr bwMode="auto">
          <a:xfrm rot="17442611">
            <a:off x="3753423" y="3896308"/>
            <a:ext cx="762000" cy="762000"/>
            <a:chOff x="2400" y="1584"/>
            <a:chExt cx="816" cy="813"/>
          </a:xfrm>
        </p:grpSpPr>
        <p:sp>
          <p:nvSpPr>
            <p:cNvPr id="57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9" name="Group 11"/>
          <p:cNvGrpSpPr>
            <a:grpSpLocks/>
          </p:cNvGrpSpPr>
          <p:nvPr/>
        </p:nvGrpSpPr>
        <p:grpSpPr bwMode="auto">
          <a:xfrm rot="19897946">
            <a:off x="4131280" y="3912006"/>
            <a:ext cx="714375" cy="731070"/>
            <a:chOff x="2479" y="1584"/>
            <a:chExt cx="765" cy="780"/>
          </a:xfrm>
        </p:grpSpPr>
        <p:sp>
          <p:nvSpPr>
            <p:cNvPr id="60" name="AutoShape 12"/>
            <p:cNvSpPr>
              <a:spLocks noChangeArrowheads="1"/>
            </p:cNvSpPr>
            <p:nvPr/>
          </p:nvSpPr>
          <p:spPr bwMode="auto">
            <a:xfrm rot="201088">
              <a:off x="2479" y="1599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2" name="Group 11"/>
          <p:cNvGrpSpPr>
            <a:grpSpLocks/>
          </p:cNvGrpSpPr>
          <p:nvPr/>
        </p:nvGrpSpPr>
        <p:grpSpPr bwMode="auto">
          <a:xfrm rot="18908272">
            <a:off x="2586674" y="3944005"/>
            <a:ext cx="762000" cy="762000"/>
            <a:chOff x="2400" y="1584"/>
            <a:chExt cx="816" cy="813"/>
          </a:xfrm>
        </p:grpSpPr>
        <p:sp>
          <p:nvSpPr>
            <p:cNvPr id="63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4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5" name="Group 11"/>
          <p:cNvGrpSpPr>
            <a:grpSpLocks/>
          </p:cNvGrpSpPr>
          <p:nvPr/>
        </p:nvGrpSpPr>
        <p:grpSpPr bwMode="auto">
          <a:xfrm rot="20574205">
            <a:off x="6310245" y="3881362"/>
            <a:ext cx="762000" cy="762000"/>
            <a:chOff x="2400" y="1584"/>
            <a:chExt cx="816" cy="813"/>
          </a:xfrm>
        </p:grpSpPr>
        <p:sp>
          <p:nvSpPr>
            <p:cNvPr id="66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7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8" name="Group 11"/>
          <p:cNvGrpSpPr>
            <a:grpSpLocks/>
          </p:cNvGrpSpPr>
          <p:nvPr/>
        </p:nvGrpSpPr>
        <p:grpSpPr bwMode="auto">
          <a:xfrm rot="16999351">
            <a:off x="6364054" y="3863732"/>
            <a:ext cx="762000" cy="762000"/>
            <a:chOff x="2400" y="1584"/>
            <a:chExt cx="816" cy="813"/>
          </a:xfrm>
        </p:grpSpPr>
        <p:sp>
          <p:nvSpPr>
            <p:cNvPr id="69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1" name="Group 11"/>
          <p:cNvGrpSpPr>
            <a:grpSpLocks/>
          </p:cNvGrpSpPr>
          <p:nvPr/>
        </p:nvGrpSpPr>
        <p:grpSpPr bwMode="auto">
          <a:xfrm rot="2674401">
            <a:off x="4944114" y="3801115"/>
            <a:ext cx="762000" cy="762000"/>
            <a:chOff x="2400" y="1584"/>
            <a:chExt cx="816" cy="813"/>
          </a:xfrm>
        </p:grpSpPr>
        <p:sp>
          <p:nvSpPr>
            <p:cNvPr id="72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4" name="Group 11"/>
          <p:cNvGrpSpPr>
            <a:grpSpLocks/>
          </p:cNvGrpSpPr>
          <p:nvPr/>
        </p:nvGrpSpPr>
        <p:grpSpPr bwMode="auto">
          <a:xfrm rot="2624980">
            <a:off x="4944002" y="4015316"/>
            <a:ext cx="762000" cy="762000"/>
            <a:chOff x="2400" y="1584"/>
            <a:chExt cx="816" cy="813"/>
          </a:xfrm>
        </p:grpSpPr>
        <p:sp>
          <p:nvSpPr>
            <p:cNvPr id="75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7" name="Group 11"/>
          <p:cNvGrpSpPr>
            <a:grpSpLocks/>
          </p:cNvGrpSpPr>
          <p:nvPr/>
        </p:nvGrpSpPr>
        <p:grpSpPr bwMode="auto">
          <a:xfrm rot="18908272">
            <a:off x="3301054" y="3944004"/>
            <a:ext cx="762000" cy="762000"/>
            <a:chOff x="2400" y="1584"/>
            <a:chExt cx="816" cy="813"/>
          </a:xfrm>
        </p:grpSpPr>
        <p:sp>
          <p:nvSpPr>
            <p:cNvPr id="78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80" name="Picture 4" descr="ANTN02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285860"/>
            <a:ext cx="1355174" cy="1135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2" name="Group 11"/>
          <p:cNvGrpSpPr>
            <a:grpSpLocks/>
          </p:cNvGrpSpPr>
          <p:nvPr/>
        </p:nvGrpSpPr>
        <p:grpSpPr bwMode="auto">
          <a:xfrm rot="17652308">
            <a:off x="1337129" y="5337666"/>
            <a:ext cx="762000" cy="762000"/>
            <a:chOff x="2400" y="1584"/>
            <a:chExt cx="816" cy="813"/>
          </a:xfrm>
        </p:grpSpPr>
        <p:sp>
          <p:nvSpPr>
            <p:cNvPr id="83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4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5" name="Group 11"/>
          <p:cNvGrpSpPr>
            <a:grpSpLocks/>
          </p:cNvGrpSpPr>
          <p:nvPr/>
        </p:nvGrpSpPr>
        <p:grpSpPr bwMode="auto">
          <a:xfrm rot="18908272">
            <a:off x="1943731" y="5372764"/>
            <a:ext cx="762000" cy="762000"/>
            <a:chOff x="2400" y="1584"/>
            <a:chExt cx="816" cy="813"/>
          </a:xfrm>
        </p:grpSpPr>
        <p:sp>
          <p:nvSpPr>
            <p:cNvPr id="86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7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8" name="Group 11"/>
          <p:cNvGrpSpPr>
            <a:grpSpLocks/>
          </p:cNvGrpSpPr>
          <p:nvPr/>
        </p:nvGrpSpPr>
        <p:grpSpPr bwMode="auto">
          <a:xfrm rot="19796160">
            <a:off x="1639776" y="5354563"/>
            <a:ext cx="762000" cy="762000"/>
            <a:chOff x="2400" y="1584"/>
            <a:chExt cx="816" cy="813"/>
          </a:xfrm>
        </p:grpSpPr>
        <p:sp>
          <p:nvSpPr>
            <p:cNvPr id="89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0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91" name="Group 11"/>
          <p:cNvGrpSpPr>
            <a:grpSpLocks/>
          </p:cNvGrpSpPr>
          <p:nvPr/>
        </p:nvGrpSpPr>
        <p:grpSpPr bwMode="auto">
          <a:xfrm rot="2670172">
            <a:off x="2729530" y="5372746"/>
            <a:ext cx="762000" cy="762000"/>
            <a:chOff x="2400" y="1584"/>
            <a:chExt cx="816" cy="813"/>
          </a:xfrm>
        </p:grpSpPr>
        <p:sp>
          <p:nvSpPr>
            <p:cNvPr id="92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3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94" name="Group 11"/>
          <p:cNvGrpSpPr>
            <a:grpSpLocks/>
          </p:cNvGrpSpPr>
          <p:nvPr/>
        </p:nvGrpSpPr>
        <p:grpSpPr bwMode="auto">
          <a:xfrm rot="17442611">
            <a:off x="3896298" y="5325068"/>
            <a:ext cx="762000" cy="762000"/>
            <a:chOff x="2400" y="1584"/>
            <a:chExt cx="816" cy="813"/>
          </a:xfrm>
        </p:grpSpPr>
        <p:sp>
          <p:nvSpPr>
            <p:cNvPr id="95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97" name="Group 11"/>
          <p:cNvGrpSpPr>
            <a:grpSpLocks/>
          </p:cNvGrpSpPr>
          <p:nvPr/>
        </p:nvGrpSpPr>
        <p:grpSpPr bwMode="auto">
          <a:xfrm rot="19897946">
            <a:off x="4274155" y="5340766"/>
            <a:ext cx="714375" cy="731070"/>
            <a:chOff x="2479" y="1584"/>
            <a:chExt cx="765" cy="780"/>
          </a:xfrm>
        </p:grpSpPr>
        <p:sp>
          <p:nvSpPr>
            <p:cNvPr id="98" name="AutoShape 12"/>
            <p:cNvSpPr>
              <a:spLocks noChangeArrowheads="1"/>
            </p:cNvSpPr>
            <p:nvPr/>
          </p:nvSpPr>
          <p:spPr bwMode="auto">
            <a:xfrm rot="201088">
              <a:off x="2479" y="1599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9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00" name="Group 11"/>
          <p:cNvGrpSpPr>
            <a:grpSpLocks/>
          </p:cNvGrpSpPr>
          <p:nvPr/>
        </p:nvGrpSpPr>
        <p:grpSpPr bwMode="auto">
          <a:xfrm rot="18908272">
            <a:off x="5944260" y="5301325"/>
            <a:ext cx="762000" cy="762000"/>
            <a:chOff x="2400" y="1584"/>
            <a:chExt cx="816" cy="813"/>
          </a:xfrm>
        </p:grpSpPr>
        <p:sp>
          <p:nvSpPr>
            <p:cNvPr id="101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03" name="Group 11"/>
          <p:cNvGrpSpPr>
            <a:grpSpLocks/>
          </p:cNvGrpSpPr>
          <p:nvPr/>
        </p:nvGrpSpPr>
        <p:grpSpPr bwMode="auto">
          <a:xfrm rot="20574205">
            <a:off x="6453120" y="5310122"/>
            <a:ext cx="762000" cy="762000"/>
            <a:chOff x="2400" y="1584"/>
            <a:chExt cx="816" cy="813"/>
          </a:xfrm>
        </p:grpSpPr>
        <p:sp>
          <p:nvSpPr>
            <p:cNvPr id="104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06" name="Group 11"/>
          <p:cNvGrpSpPr>
            <a:grpSpLocks/>
          </p:cNvGrpSpPr>
          <p:nvPr/>
        </p:nvGrpSpPr>
        <p:grpSpPr bwMode="auto">
          <a:xfrm rot="16999351">
            <a:off x="6506929" y="5292492"/>
            <a:ext cx="762000" cy="762000"/>
            <a:chOff x="2400" y="1584"/>
            <a:chExt cx="816" cy="813"/>
          </a:xfrm>
        </p:grpSpPr>
        <p:sp>
          <p:nvSpPr>
            <p:cNvPr id="107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8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09" name="Group 11"/>
          <p:cNvGrpSpPr>
            <a:grpSpLocks/>
          </p:cNvGrpSpPr>
          <p:nvPr/>
        </p:nvGrpSpPr>
        <p:grpSpPr bwMode="auto">
          <a:xfrm rot="2624980">
            <a:off x="5158315" y="5229761"/>
            <a:ext cx="762000" cy="762000"/>
            <a:chOff x="2400" y="1584"/>
            <a:chExt cx="816" cy="813"/>
          </a:xfrm>
        </p:grpSpPr>
        <p:sp>
          <p:nvSpPr>
            <p:cNvPr id="110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1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12" name="Group 11"/>
          <p:cNvGrpSpPr>
            <a:grpSpLocks/>
          </p:cNvGrpSpPr>
          <p:nvPr/>
        </p:nvGrpSpPr>
        <p:grpSpPr bwMode="auto">
          <a:xfrm rot="18908272">
            <a:off x="3443929" y="5372764"/>
            <a:ext cx="762000" cy="762000"/>
            <a:chOff x="2400" y="1584"/>
            <a:chExt cx="816" cy="813"/>
          </a:xfrm>
        </p:grpSpPr>
        <p:sp>
          <p:nvSpPr>
            <p:cNvPr id="113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4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15" name="Group 11"/>
          <p:cNvGrpSpPr>
            <a:grpSpLocks/>
          </p:cNvGrpSpPr>
          <p:nvPr/>
        </p:nvGrpSpPr>
        <p:grpSpPr bwMode="auto">
          <a:xfrm rot="2624980">
            <a:off x="5229753" y="5515513"/>
            <a:ext cx="762000" cy="762000"/>
            <a:chOff x="2400" y="1584"/>
            <a:chExt cx="816" cy="813"/>
          </a:xfrm>
        </p:grpSpPr>
        <p:sp>
          <p:nvSpPr>
            <p:cNvPr id="116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7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18" name="Group 11"/>
          <p:cNvGrpSpPr>
            <a:grpSpLocks/>
          </p:cNvGrpSpPr>
          <p:nvPr/>
        </p:nvGrpSpPr>
        <p:grpSpPr bwMode="auto">
          <a:xfrm rot="18908272">
            <a:off x="2729549" y="5444203"/>
            <a:ext cx="762000" cy="762000"/>
            <a:chOff x="2400" y="1584"/>
            <a:chExt cx="816" cy="813"/>
          </a:xfrm>
        </p:grpSpPr>
        <p:sp>
          <p:nvSpPr>
            <p:cNvPr id="119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0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21" name="TextBox 120"/>
          <p:cNvSpPr txBox="1"/>
          <p:nvPr/>
        </p:nvSpPr>
        <p:spPr>
          <a:xfrm>
            <a:off x="0" y="3786190"/>
            <a:ext cx="1357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Century Schoolbook" pitchFamily="18" charset="0"/>
              </a:rPr>
              <a:t>1 способ</a:t>
            </a:r>
            <a:endParaRPr lang="ru-RU" b="1" dirty="0">
              <a:solidFill>
                <a:srgbClr val="C00000"/>
              </a:solidFill>
              <a:latin typeface="Century Schoolbook" pitchFamily="18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0" y="5143512"/>
            <a:ext cx="1357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Century Schoolbook" pitchFamily="18" charset="0"/>
              </a:rPr>
              <a:t>2 способ</a:t>
            </a:r>
            <a:endParaRPr lang="ru-RU" b="1" dirty="0">
              <a:solidFill>
                <a:srgbClr val="C00000"/>
              </a:solidFill>
              <a:latin typeface="Century Schoolbook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5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770" decel="100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9" dur="770" decel="100000"/>
                                        <p:tgtEl>
                                          <p:spTgt spid="12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1" dur="77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3" dur="77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6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2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0" grpId="0"/>
      <p:bldP spid="121" grpId="0"/>
      <p:bldP spid="12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64291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Century Schoolbook" pitchFamily="18" charset="0"/>
              </a:rPr>
              <a:t>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71538" y="142852"/>
            <a:ext cx="80724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i="1" dirty="0" smtClean="0">
                <a:solidFill>
                  <a:srgbClr val="002060"/>
                </a:solidFill>
                <a:latin typeface="Century Schoolbook" pitchFamily="18" charset="0"/>
              </a:rPr>
              <a:t>В ложном равенстве из спичек переложите одну спичку так, чтобы равенство стало верным.</a:t>
            </a:r>
          </a:p>
        </p:txBody>
      </p:sp>
      <p:grpSp>
        <p:nvGrpSpPr>
          <p:cNvPr id="6" name="Group 11"/>
          <p:cNvGrpSpPr>
            <a:grpSpLocks/>
          </p:cNvGrpSpPr>
          <p:nvPr/>
        </p:nvGrpSpPr>
        <p:grpSpPr bwMode="auto">
          <a:xfrm rot="17652308">
            <a:off x="2064198" y="1921330"/>
            <a:ext cx="762000" cy="762000"/>
            <a:chOff x="2400" y="1584"/>
            <a:chExt cx="816" cy="813"/>
          </a:xfrm>
        </p:grpSpPr>
        <p:sp>
          <p:nvSpPr>
            <p:cNvPr id="7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9" name="Group 11"/>
          <p:cNvGrpSpPr>
            <a:grpSpLocks/>
          </p:cNvGrpSpPr>
          <p:nvPr/>
        </p:nvGrpSpPr>
        <p:grpSpPr bwMode="auto">
          <a:xfrm rot="18908272">
            <a:off x="1729418" y="1943740"/>
            <a:ext cx="762000" cy="762000"/>
            <a:chOff x="2400" y="1584"/>
            <a:chExt cx="816" cy="813"/>
          </a:xfrm>
        </p:grpSpPr>
        <p:sp>
          <p:nvSpPr>
            <p:cNvPr id="10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2" name="Group 11"/>
          <p:cNvGrpSpPr>
            <a:grpSpLocks/>
          </p:cNvGrpSpPr>
          <p:nvPr/>
        </p:nvGrpSpPr>
        <p:grpSpPr bwMode="auto">
          <a:xfrm rot="19796160">
            <a:off x="2425595" y="1925538"/>
            <a:ext cx="762000" cy="762000"/>
            <a:chOff x="2400" y="1584"/>
            <a:chExt cx="816" cy="813"/>
          </a:xfrm>
        </p:grpSpPr>
        <p:sp>
          <p:nvSpPr>
            <p:cNvPr id="13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5" name="Group 11"/>
          <p:cNvGrpSpPr>
            <a:grpSpLocks/>
          </p:cNvGrpSpPr>
          <p:nvPr/>
        </p:nvGrpSpPr>
        <p:grpSpPr bwMode="auto">
          <a:xfrm rot="2670172">
            <a:off x="3229597" y="1872283"/>
            <a:ext cx="762000" cy="762000"/>
            <a:chOff x="2400" y="1584"/>
            <a:chExt cx="816" cy="813"/>
          </a:xfrm>
        </p:grpSpPr>
        <p:sp>
          <p:nvSpPr>
            <p:cNvPr id="16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8" name="Group 11"/>
          <p:cNvGrpSpPr>
            <a:grpSpLocks/>
          </p:cNvGrpSpPr>
          <p:nvPr/>
        </p:nvGrpSpPr>
        <p:grpSpPr bwMode="auto">
          <a:xfrm rot="2661923">
            <a:off x="3229585" y="2086586"/>
            <a:ext cx="762000" cy="762000"/>
            <a:chOff x="2400" y="1584"/>
            <a:chExt cx="816" cy="813"/>
          </a:xfrm>
        </p:grpSpPr>
        <p:sp>
          <p:nvSpPr>
            <p:cNvPr id="19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1" name="Group 11"/>
          <p:cNvGrpSpPr>
            <a:grpSpLocks/>
          </p:cNvGrpSpPr>
          <p:nvPr/>
        </p:nvGrpSpPr>
        <p:grpSpPr bwMode="auto">
          <a:xfrm rot="17442611">
            <a:off x="4158310" y="1872301"/>
            <a:ext cx="762000" cy="762000"/>
            <a:chOff x="2400" y="1584"/>
            <a:chExt cx="816" cy="813"/>
          </a:xfrm>
        </p:grpSpPr>
        <p:sp>
          <p:nvSpPr>
            <p:cNvPr id="22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4" name="Group 11"/>
          <p:cNvGrpSpPr>
            <a:grpSpLocks/>
          </p:cNvGrpSpPr>
          <p:nvPr/>
        </p:nvGrpSpPr>
        <p:grpSpPr bwMode="auto">
          <a:xfrm rot="19897946">
            <a:off x="4553383" y="1827880"/>
            <a:ext cx="714375" cy="731070"/>
            <a:chOff x="2479" y="1584"/>
            <a:chExt cx="765" cy="780"/>
          </a:xfrm>
        </p:grpSpPr>
        <p:sp>
          <p:nvSpPr>
            <p:cNvPr id="25" name="AutoShape 12"/>
            <p:cNvSpPr>
              <a:spLocks noChangeArrowheads="1"/>
            </p:cNvSpPr>
            <p:nvPr/>
          </p:nvSpPr>
          <p:spPr bwMode="auto">
            <a:xfrm rot="201088">
              <a:off x="2479" y="1599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7" name="Group 11"/>
          <p:cNvGrpSpPr>
            <a:grpSpLocks/>
          </p:cNvGrpSpPr>
          <p:nvPr/>
        </p:nvGrpSpPr>
        <p:grpSpPr bwMode="auto">
          <a:xfrm rot="18908272">
            <a:off x="4944129" y="1872301"/>
            <a:ext cx="762000" cy="762000"/>
            <a:chOff x="2400" y="1584"/>
            <a:chExt cx="816" cy="813"/>
          </a:xfrm>
        </p:grpSpPr>
        <p:sp>
          <p:nvSpPr>
            <p:cNvPr id="28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0" name="Group 11"/>
          <p:cNvGrpSpPr>
            <a:grpSpLocks/>
          </p:cNvGrpSpPr>
          <p:nvPr/>
        </p:nvGrpSpPr>
        <p:grpSpPr bwMode="auto">
          <a:xfrm rot="20574205">
            <a:off x="6469880" y="1826417"/>
            <a:ext cx="762000" cy="762000"/>
            <a:chOff x="2400" y="1584"/>
            <a:chExt cx="816" cy="813"/>
          </a:xfrm>
        </p:grpSpPr>
        <p:sp>
          <p:nvSpPr>
            <p:cNvPr id="31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3" name="Group 11"/>
          <p:cNvGrpSpPr>
            <a:grpSpLocks/>
          </p:cNvGrpSpPr>
          <p:nvPr/>
        </p:nvGrpSpPr>
        <p:grpSpPr bwMode="auto">
          <a:xfrm rot="16999351">
            <a:off x="6506929" y="1792029"/>
            <a:ext cx="762000" cy="762000"/>
            <a:chOff x="2400" y="1584"/>
            <a:chExt cx="816" cy="813"/>
          </a:xfrm>
        </p:grpSpPr>
        <p:sp>
          <p:nvSpPr>
            <p:cNvPr id="34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6" name="Group 11"/>
          <p:cNvGrpSpPr>
            <a:grpSpLocks/>
          </p:cNvGrpSpPr>
          <p:nvPr/>
        </p:nvGrpSpPr>
        <p:grpSpPr bwMode="auto">
          <a:xfrm rot="2674401">
            <a:off x="5587056" y="1872288"/>
            <a:ext cx="762000" cy="762000"/>
            <a:chOff x="2400" y="1584"/>
            <a:chExt cx="816" cy="813"/>
          </a:xfrm>
        </p:grpSpPr>
        <p:sp>
          <p:nvSpPr>
            <p:cNvPr id="37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8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9" name="Group 11"/>
          <p:cNvGrpSpPr>
            <a:grpSpLocks/>
          </p:cNvGrpSpPr>
          <p:nvPr/>
        </p:nvGrpSpPr>
        <p:grpSpPr bwMode="auto">
          <a:xfrm rot="18908272">
            <a:off x="5587070" y="1872301"/>
            <a:ext cx="762000" cy="762000"/>
            <a:chOff x="2400" y="1584"/>
            <a:chExt cx="816" cy="813"/>
          </a:xfrm>
        </p:grpSpPr>
        <p:sp>
          <p:nvSpPr>
            <p:cNvPr id="40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357158" y="3071810"/>
            <a:ext cx="3500462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990000"/>
                </a:solidFill>
                <a:latin typeface="Century Schoolbook" pitchFamily="18" charset="0"/>
              </a:rPr>
              <a:t>Ответ:</a:t>
            </a:r>
          </a:p>
          <a:p>
            <a:endParaRPr lang="ru-RU" dirty="0"/>
          </a:p>
        </p:txBody>
      </p:sp>
      <p:grpSp>
        <p:nvGrpSpPr>
          <p:cNvPr id="43" name="Group 11"/>
          <p:cNvGrpSpPr>
            <a:grpSpLocks/>
          </p:cNvGrpSpPr>
          <p:nvPr/>
        </p:nvGrpSpPr>
        <p:grpSpPr bwMode="auto">
          <a:xfrm rot="17652308">
            <a:off x="1992761" y="4278784"/>
            <a:ext cx="762000" cy="762000"/>
            <a:chOff x="2400" y="1584"/>
            <a:chExt cx="816" cy="813"/>
          </a:xfrm>
        </p:grpSpPr>
        <p:sp>
          <p:nvSpPr>
            <p:cNvPr id="44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6" name="Group 11"/>
          <p:cNvGrpSpPr>
            <a:grpSpLocks/>
          </p:cNvGrpSpPr>
          <p:nvPr/>
        </p:nvGrpSpPr>
        <p:grpSpPr bwMode="auto">
          <a:xfrm rot="2670172">
            <a:off x="3158160" y="4229737"/>
            <a:ext cx="762000" cy="762000"/>
            <a:chOff x="2400" y="1584"/>
            <a:chExt cx="816" cy="813"/>
          </a:xfrm>
        </p:grpSpPr>
        <p:sp>
          <p:nvSpPr>
            <p:cNvPr id="47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9" name="Group 11"/>
          <p:cNvGrpSpPr>
            <a:grpSpLocks/>
          </p:cNvGrpSpPr>
          <p:nvPr/>
        </p:nvGrpSpPr>
        <p:grpSpPr bwMode="auto">
          <a:xfrm rot="17442611">
            <a:off x="4086873" y="4229755"/>
            <a:ext cx="762000" cy="762000"/>
            <a:chOff x="2400" y="1584"/>
            <a:chExt cx="816" cy="813"/>
          </a:xfrm>
        </p:grpSpPr>
        <p:sp>
          <p:nvSpPr>
            <p:cNvPr id="50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2" name="Group 11"/>
          <p:cNvGrpSpPr>
            <a:grpSpLocks/>
          </p:cNvGrpSpPr>
          <p:nvPr/>
        </p:nvGrpSpPr>
        <p:grpSpPr bwMode="auto">
          <a:xfrm rot="19897946">
            <a:off x="4488469" y="4197756"/>
            <a:ext cx="714375" cy="731070"/>
            <a:chOff x="2479" y="1584"/>
            <a:chExt cx="765" cy="780"/>
          </a:xfrm>
        </p:grpSpPr>
        <p:sp>
          <p:nvSpPr>
            <p:cNvPr id="53" name="AutoShape 12"/>
            <p:cNvSpPr>
              <a:spLocks noChangeArrowheads="1"/>
            </p:cNvSpPr>
            <p:nvPr/>
          </p:nvSpPr>
          <p:spPr bwMode="auto">
            <a:xfrm rot="201088">
              <a:off x="2479" y="1599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4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5" name="Group 11"/>
          <p:cNvGrpSpPr>
            <a:grpSpLocks/>
          </p:cNvGrpSpPr>
          <p:nvPr/>
        </p:nvGrpSpPr>
        <p:grpSpPr bwMode="auto">
          <a:xfrm rot="18908272">
            <a:off x="4872692" y="4229755"/>
            <a:ext cx="762000" cy="762000"/>
            <a:chOff x="2400" y="1584"/>
            <a:chExt cx="816" cy="813"/>
          </a:xfrm>
        </p:grpSpPr>
        <p:sp>
          <p:nvSpPr>
            <p:cNvPr id="56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8" name="Group 11"/>
          <p:cNvGrpSpPr>
            <a:grpSpLocks/>
          </p:cNvGrpSpPr>
          <p:nvPr/>
        </p:nvGrpSpPr>
        <p:grpSpPr bwMode="auto">
          <a:xfrm rot="20574205">
            <a:off x="6398443" y="4183871"/>
            <a:ext cx="762000" cy="762000"/>
            <a:chOff x="2400" y="1584"/>
            <a:chExt cx="816" cy="813"/>
          </a:xfrm>
        </p:grpSpPr>
        <p:sp>
          <p:nvSpPr>
            <p:cNvPr id="59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1" name="Group 11"/>
          <p:cNvGrpSpPr>
            <a:grpSpLocks/>
          </p:cNvGrpSpPr>
          <p:nvPr/>
        </p:nvGrpSpPr>
        <p:grpSpPr bwMode="auto">
          <a:xfrm rot="16999351">
            <a:off x="6435492" y="4149483"/>
            <a:ext cx="762000" cy="762000"/>
            <a:chOff x="2400" y="1584"/>
            <a:chExt cx="816" cy="813"/>
          </a:xfrm>
        </p:grpSpPr>
        <p:sp>
          <p:nvSpPr>
            <p:cNvPr id="62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4" name="Group 11"/>
          <p:cNvGrpSpPr>
            <a:grpSpLocks/>
          </p:cNvGrpSpPr>
          <p:nvPr/>
        </p:nvGrpSpPr>
        <p:grpSpPr bwMode="auto">
          <a:xfrm rot="2674401">
            <a:off x="5515619" y="4229742"/>
            <a:ext cx="762000" cy="762000"/>
            <a:chOff x="2400" y="1584"/>
            <a:chExt cx="816" cy="813"/>
          </a:xfrm>
        </p:grpSpPr>
        <p:sp>
          <p:nvSpPr>
            <p:cNvPr id="65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6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0" name="Group 11"/>
          <p:cNvGrpSpPr>
            <a:grpSpLocks/>
          </p:cNvGrpSpPr>
          <p:nvPr/>
        </p:nvGrpSpPr>
        <p:grpSpPr bwMode="auto">
          <a:xfrm rot="2670172">
            <a:off x="3158159" y="4372613"/>
            <a:ext cx="762000" cy="762000"/>
            <a:chOff x="2400" y="1584"/>
            <a:chExt cx="816" cy="813"/>
          </a:xfrm>
        </p:grpSpPr>
        <p:sp>
          <p:nvSpPr>
            <p:cNvPr id="71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3" name="Group 11"/>
          <p:cNvGrpSpPr>
            <a:grpSpLocks/>
          </p:cNvGrpSpPr>
          <p:nvPr/>
        </p:nvGrpSpPr>
        <p:grpSpPr bwMode="auto">
          <a:xfrm rot="19796160">
            <a:off x="2282719" y="4282990"/>
            <a:ext cx="762000" cy="762000"/>
            <a:chOff x="2400" y="1584"/>
            <a:chExt cx="816" cy="813"/>
          </a:xfrm>
        </p:grpSpPr>
        <p:sp>
          <p:nvSpPr>
            <p:cNvPr id="74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5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6" name="Group 11"/>
          <p:cNvGrpSpPr>
            <a:grpSpLocks/>
          </p:cNvGrpSpPr>
          <p:nvPr/>
        </p:nvGrpSpPr>
        <p:grpSpPr bwMode="auto">
          <a:xfrm rot="18908272">
            <a:off x="1586542" y="4301194"/>
            <a:ext cx="762000" cy="762000"/>
            <a:chOff x="2400" y="1584"/>
            <a:chExt cx="816" cy="813"/>
          </a:xfrm>
        </p:grpSpPr>
        <p:sp>
          <p:nvSpPr>
            <p:cNvPr id="77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9" name="Group 11"/>
          <p:cNvGrpSpPr>
            <a:grpSpLocks/>
          </p:cNvGrpSpPr>
          <p:nvPr/>
        </p:nvGrpSpPr>
        <p:grpSpPr bwMode="auto">
          <a:xfrm rot="18830503">
            <a:off x="5444084" y="4229648"/>
            <a:ext cx="762000" cy="762000"/>
            <a:chOff x="2400" y="1584"/>
            <a:chExt cx="816" cy="813"/>
          </a:xfrm>
        </p:grpSpPr>
        <p:sp>
          <p:nvSpPr>
            <p:cNvPr id="80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5" name="Group 11"/>
          <p:cNvGrpSpPr>
            <a:grpSpLocks/>
          </p:cNvGrpSpPr>
          <p:nvPr/>
        </p:nvGrpSpPr>
        <p:grpSpPr bwMode="auto">
          <a:xfrm rot="2670172">
            <a:off x="800706" y="4372613"/>
            <a:ext cx="762000" cy="762000"/>
            <a:chOff x="2400" y="1584"/>
            <a:chExt cx="816" cy="813"/>
          </a:xfrm>
        </p:grpSpPr>
        <p:sp>
          <p:nvSpPr>
            <p:cNvPr id="86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7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82" name="Picture 13" descr="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85860"/>
            <a:ext cx="1696609" cy="1276348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6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000"/>
                            </p:stCondLst>
                            <p:childTnLst>
                              <p:par>
                                <p:cTn id="14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642918"/>
            <a:ext cx="4286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Century Schoolbook" pitchFamily="18" charset="0"/>
              </a:rPr>
              <a:t>7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71538" y="0"/>
            <a:ext cx="82153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i="1" dirty="0" smtClean="0">
                <a:solidFill>
                  <a:srgbClr val="002060"/>
                </a:solidFill>
                <a:latin typeface="Century Schoolbook" pitchFamily="18" charset="0"/>
              </a:rPr>
              <a:t>Из спичек римскими цифрами выложено равенство. Оно ложно. Переложите одну спичку так, чтобы равенство стало истинным.</a:t>
            </a:r>
          </a:p>
        </p:txBody>
      </p:sp>
      <p:grpSp>
        <p:nvGrpSpPr>
          <p:cNvPr id="4" name="Group 11"/>
          <p:cNvGrpSpPr>
            <a:grpSpLocks/>
          </p:cNvGrpSpPr>
          <p:nvPr/>
        </p:nvGrpSpPr>
        <p:grpSpPr bwMode="auto">
          <a:xfrm rot="18828739">
            <a:off x="1943618" y="1943625"/>
            <a:ext cx="762000" cy="762000"/>
            <a:chOff x="2400" y="1584"/>
            <a:chExt cx="816" cy="813"/>
          </a:xfrm>
        </p:grpSpPr>
        <p:sp>
          <p:nvSpPr>
            <p:cNvPr id="5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" name="Group 11"/>
          <p:cNvGrpSpPr>
            <a:grpSpLocks/>
          </p:cNvGrpSpPr>
          <p:nvPr/>
        </p:nvGrpSpPr>
        <p:grpSpPr bwMode="auto">
          <a:xfrm rot="18908272">
            <a:off x="1729418" y="1943740"/>
            <a:ext cx="762000" cy="762000"/>
            <a:chOff x="2400" y="1584"/>
            <a:chExt cx="816" cy="813"/>
          </a:xfrm>
        </p:grpSpPr>
        <p:sp>
          <p:nvSpPr>
            <p:cNvPr id="8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0" name="Group 11"/>
          <p:cNvGrpSpPr>
            <a:grpSpLocks/>
          </p:cNvGrpSpPr>
          <p:nvPr/>
        </p:nvGrpSpPr>
        <p:grpSpPr bwMode="auto">
          <a:xfrm rot="18881602">
            <a:off x="2729543" y="1943733"/>
            <a:ext cx="762000" cy="762000"/>
            <a:chOff x="2400" y="1584"/>
            <a:chExt cx="816" cy="813"/>
          </a:xfrm>
        </p:grpSpPr>
        <p:sp>
          <p:nvSpPr>
            <p:cNvPr id="11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3" name="Group 11"/>
          <p:cNvGrpSpPr>
            <a:grpSpLocks/>
          </p:cNvGrpSpPr>
          <p:nvPr/>
        </p:nvGrpSpPr>
        <p:grpSpPr bwMode="auto">
          <a:xfrm rot="2670172">
            <a:off x="2729531" y="1943722"/>
            <a:ext cx="762000" cy="762000"/>
            <a:chOff x="2400" y="1584"/>
            <a:chExt cx="816" cy="813"/>
          </a:xfrm>
        </p:grpSpPr>
        <p:sp>
          <p:nvSpPr>
            <p:cNvPr id="14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6" name="Group 11"/>
          <p:cNvGrpSpPr>
            <a:grpSpLocks/>
          </p:cNvGrpSpPr>
          <p:nvPr/>
        </p:nvGrpSpPr>
        <p:grpSpPr bwMode="auto">
          <a:xfrm rot="17442611">
            <a:off x="3753423" y="1896044"/>
            <a:ext cx="762000" cy="762000"/>
            <a:chOff x="2400" y="1584"/>
            <a:chExt cx="816" cy="813"/>
          </a:xfrm>
        </p:grpSpPr>
        <p:sp>
          <p:nvSpPr>
            <p:cNvPr id="17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9" name="Group 11"/>
          <p:cNvGrpSpPr>
            <a:grpSpLocks/>
          </p:cNvGrpSpPr>
          <p:nvPr/>
        </p:nvGrpSpPr>
        <p:grpSpPr bwMode="auto">
          <a:xfrm rot="19897946">
            <a:off x="3774090" y="1911740"/>
            <a:ext cx="714375" cy="731070"/>
            <a:chOff x="2479" y="1584"/>
            <a:chExt cx="765" cy="780"/>
          </a:xfrm>
        </p:grpSpPr>
        <p:sp>
          <p:nvSpPr>
            <p:cNvPr id="20" name="AutoShape 12"/>
            <p:cNvSpPr>
              <a:spLocks noChangeArrowheads="1"/>
            </p:cNvSpPr>
            <p:nvPr/>
          </p:nvSpPr>
          <p:spPr bwMode="auto">
            <a:xfrm rot="201088">
              <a:off x="2479" y="1599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2" name="Group 11"/>
          <p:cNvGrpSpPr>
            <a:grpSpLocks/>
          </p:cNvGrpSpPr>
          <p:nvPr/>
        </p:nvGrpSpPr>
        <p:grpSpPr bwMode="auto">
          <a:xfrm rot="13515009">
            <a:off x="4658374" y="2015175"/>
            <a:ext cx="762000" cy="762000"/>
            <a:chOff x="2400" y="1584"/>
            <a:chExt cx="816" cy="813"/>
          </a:xfrm>
        </p:grpSpPr>
        <p:sp>
          <p:nvSpPr>
            <p:cNvPr id="23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5" name="Group 11"/>
          <p:cNvGrpSpPr>
            <a:grpSpLocks/>
          </p:cNvGrpSpPr>
          <p:nvPr/>
        </p:nvGrpSpPr>
        <p:grpSpPr bwMode="auto">
          <a:xfrm rot="19780007">
            <a:off x="6855397" y="1783308"/>
            <a:ext cx="762000" cy="762000"/>
            <a:chOff x="2400" y="1584"/>
            <a:chExt cx="816" cy="813"/>
          </a:xfrm>
        </p:grpSpPr>
        <p:sp>
          <p:nvSpPr>
            <p:cNvPr id="26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8" name="Group 11"/>
          <p:cNvGrpSpPr>
            <a:grpSpLocks/>
          </p:cNvGrpSpPr>
          <p:nvPr/>
        </p:nvGrpSpPr>
        <p:grpSpPr bwMode="auto">
          <a:xfrm rot="17376740">
            <a:off x="6506929" y="1792029"/>
            <a:ext cx="762000" cy="762000"/>
            <a:chOff x="2400" y="1584"/>
            <a:chExt cx="816" cy="813"/>
          </a:xfrm>
        </p:grpSpPr>
        <p:sp>
          <p:nvSpPr>
            <p:cNvPr id="29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1" name="Group 11"/>
          <p:cNvGrpSpPr>
            <a:grpSpLocks/>
          </p:cNvGrpSpPr>
          <p:nvPr/>
        </p:nvGrpSpPr>
        <p:grpSpPr bwMode="auto">
          <a:xfrm rot="2674401">
            <a:off x="4658362" y="1800852"/>
            <a:ext cx="762000" cy="762000"/>
            <a:chOff x="2400" y="1584"/>
            <a:chExt cx="816" cy="813"/>
          </a:xfrm>
        </p:grpSpPr>
        <p:sp>
          <p:nvSpPr>
            <p:cNvPr id="32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4" name="Group 11"/>
          <p:cNvGrpSpPr>
            <a:grpSpLocks/>
          </p:cNvGrpSpPr>
          <p:nvPr/>
        </p:nvGrpSpPr>
        <p:grpSpPr bwMode="auto">
          <a:xfrm rot="2734401">
            <a:off x="5872797" y="1872277"/>
            <a:ext cx="762000" cy="762000"/>
            <a:chOff x="2400" y="1584"/>
            <a:chExt cx="816" cy="813"/>
          </a:xfrm>
        </p:grpSpPr>
        <p:sp>
          <p:nvSpPr>
            <p:cNvPr id="35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7" name="Group 11"/>
          <p:cNvGrpSpPr>
            <a:grpSpLocks/>
          </p:cNvGrpSpPr>
          <p:nvPr/>
        </p:nvGrpSpPr>
        <p:grpSpPr bwMode="auto">
          <a:xfrm rot="18716188">
            <a:off x="7229375" y="1800096"/>
            <a:ext cx="762000" cy="762000"/>
            <a:chOff x="2400" y="1584"/>
            <a:chExt cx="816" cy="813"/>
          </a:xfrm>
        </p:grpSpPr>
        <p:sp>
          <p:nvSpPr>
            <p:cNvPr id="38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9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3" name="Group 11"/>
          <p:cNvGrpSpPr>
            <a:grpSpLocks/>
          </p:cNvGrpSpPr>
          <p:nvPr/>
        </p:nvGrpSpPr>
        <p:grpSpPr bwMode="auto">
          <a:xfrm rot="18716188">
            <a:off x="7515128" y="1800095"/>
            <a:ext cx="762000" cy="762000"/>
            <a:chOff x="2400" y="1584"/>
            <a:chExt cx="816" cy="813"/>
          </a:xfrm>
        </p:grpSpPr>
        <p:sp>
          <p:nvSpPr>
            <p:cNvPr id="44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357158" y="3071810"/>
            <a:ext cx="3500462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990000"/>
                </a:solidFill>
                <a:latin typeface="Century Schoolbook" pitchFamily="18" charset="0"/>
              </a:rPr>
              <a:t>Ответ:</a:t>
            </a:r>
          </a:p>
          <a:p>
            <a:endParaRPr lang="ru-RU" dirty="0"/>
          </a:p>
        </p:txBody>
      </p:sp>
      <p:grpSp>
        <p:nvGrpSpPr>
          <p:cNvPr id="47" name="Group 11"/>
          <p:cNvGrpSpPr>
            <a:grpSpLocks/>
          </p:cNvGrpSpPr>
          <p:nvPr/>
        </p:nvGrpSpPr>
        <p:grpSpPr bwMode="auto">
          <a:xfrm rot="18828739">
            <a:off x="1657865" y="4372518"/>
            <a:ext cx="762000" cy="762000"/>
            <a:chOff x="2400" y="1584"/>
            <a:chExt cx="816" cy="813"/>
          </a:xfrm>
        </p:grpSpPr>
        <p:sp>
          <p:nvSpPr>
            <p:cNvPr id="48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9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0" name="Group 11"/>
          <p:cNvGrpSpPr>
            <a:grpSpLocks/>
          </p:cNvGrpSpPr>
          <p:nvPr/>
        </p:nvGrpSpPr>
        <p:grpSpPr bwMode="auto">
          <a:xfrm rot="18908272">
            <a:off x="1443665" y="4372633"/>
            <a:ext cx="762000" cy="762000"/>
            <a:chOff x="2400" y="1584"/>
            <a:chExt cx="816" cy="813"/>
          </a:xfrm>
        </p:grpSpPr>
        <p:sp>
          <p:nvSpPr>
            <p:cNvPr id="51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2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3" name="Group 11"/>
          <p:cNvGrpSpPr>
            <a:grpSpLocks/>
          </p:cNvGrpSpPr>
          <p:nvPr/>
        </p:nvGrpSpPr>
        <p:grpSpPr bwMode="auto">
          <a:xfrm rot="18881602">
            <a:off x="2443790" y="4372626"/>
            <a:ext cx="762000" cy="762000"/>
            <a:chOff x="2400" y="1584"/>
            <a:chExt cx="816" cy="813"/>
          </a:xfrm>
        </p:grpSpPr>
        <p:sp>
          <p:nvSpPr>
            <p:cNvPr id="54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5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6" name="Group 11"/>
          <p:cNvGrpSpPr>
            <a:grpSpLocks/>
          </p:cNvGrpSpPr>
          <p:nvPr/>
        </p:nvGrpSpPr>
        <p:grpSpPr bwMode="auto">
          <a:xfrm rot="2670172">
            <a:off x="2443778" y="4372615"/>
            <a:ext cx="762000" cy="762000"/>
            <a:chOff x="2400" y="1584"/>
            <a:chExt cx="816" cy="813"/>
          </a:xfrm>
        </p:grpSpPr>
        <p:sp>
          <p:nvSpPr>
            <p:cNvPr id="57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9" name="Group 11"/>
          <p:cNvGrpSpPr>
            <a:grpSpLocks/>
          </p:cNvGrpSpPr>
          <p:nvPr/>
        </p:nvGrpSpPr>
        <p:grpSpPr bwMode="auto">
          <a:xfrm rot="17442611">
            <a:off x="3467670" y="4324937"/>
            <a:ext cx="762000" cy="762000"/>
            <a:chOff x="2400" y="1584"/>
            <a:chExt cx="816" cy="813"/>
          </a:xfrm>
        </p:grpSpPr>
        <p:sp>
          <p:nvSpPr>
            <p:cNvPr id="60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2" name="Group 11"/>
          <p:cNvGrpSpPr>
            <a:grpSpLocks/>
          </p:cNvGrpSpPr>
          <p:nvPr/>
        </p:nvGrpSpPr>
        <p:grpSpPr bwMode="auto">
          <a:xfrm rot="19897946">
            <a:off x="3488337" y="4340633"/>
            <a:ext cx="714375" cy="731070"/>
            <a:chOff x="2479" y="1584"/>
            <a:chExt cx="765" cy="780"/>
          </a:xfrm>
        </p:grpSpPr>
        <p:sp>
          <p:nvSpPr>
            <p:cNvPr id="63" name="AutoShape 12"/>
            <p:cNvSpPr>
              <a:spLocks noChangeArrowheads="1"/>
            </p:cNvSpPr>
            <p:nvPr/>
          </p:nvSpPr>
          <p:spPr bwMode="auto">
            <a:xfrm rot="201088">
              <a:off x="2479" y="1599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4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5" name="Group 11"/>
          <p:cNvGrpSpPr>
            <a:grpSpLocks/>
          </p:cNvGrpSpPr>
          <p:nvPr/>
        </p:nvGrpSpPr>
        <p:grpSpPr bwMode="auto">
          <a:xfrm rot="13515009">
            <a:off x="4372621" y="4444068"/>
            <a:ext cx="762000" cy="762000"/>
            <a:chOff x="2400" y="1584"/>
            <a:chExt cx="816" cy="813"/>
          </a:xfrm>
        </p:grpSpPr>
        <p:sp>
          <p:nvSpPr>
            <p:cNvPr id="66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7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8" name="Group 11"/>
          <p:cNvGrpSpPr>
            <a:grpSpLocks/>
          </p:cNvGrpSpPr>
          <p:nvPr/>
        </p:nvGrpSpPr>
        <p:grpSpPr bwMode="auto">
          <a:xfrm rot="19780007">
            <a:off x="6569644" y="4212201"/>
            <a:ext cx="762000" cy="762000"/>
            <a:chOff x="2400" y="1584"/>
            <a:chExt cx="816" cy="813"/>
          </a:xfrm>
        </p:grpSpPr>
        <p:sp>
          <p:nvSpPr>
            <p:cNvPr id="69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1" name="Group 11"/>
          <p:cNvGrpSpPr>
            <a:grpSpLocks/>
          </p:cNvGrpSpPr>
          <p:nvPr/>
        </p:nvGrpSpPr>
        <p:grpSpPr bwMode="auto">
          <a:xfrm rot="17560155">
            <a:off x="6221176" y="4220922"/>
            <a:ext cx="762000" cy="762000"/>
            <a:chOff x="2400" y="1584"/>
            <a:chExt cx="816" cy="813"/>
          </a:xfrm>
        </p:grpSpPr>
        <p:sp>
          <p:nvSpPr>
            <p:cNvPr id="72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4" name="Group 11"/>
          <p:cNvGrpSpPr>
            <a:grpSpLocks/>
          </p:cNvGrpSpPr>
          <p:nvPr/>
        </p:nvGrpSpPr>
        <p:grpSpPr bwMode="auto">
          <a:xfrm rot="2674401">
            <a:off x="4372609" y="4229745"/>
            <a:ext cx="762000" cy="762000"/>
            <a:chOff x="2400" y="1584"/>
            <a:chExt cx="816" cy="813"/>
          </a:xfrm>
        </p:grpSpPr>
        <p:sp>
          <p:nvSpPr>
            <p:cNvPr id="75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7" name="Group 11"/>
          <p:cNvGrpSpPr>
            <a:grpSpLocks/>
          </p:cNvGrpSpPr>
          <p:nvPr/>
        </p:nvGrpSpPr>
        <p:grpSpPr bwMode="auto">
          <a:xfrm rot="2734401">
            <a:off x="5587044" y="4301170"/>
            <a:ext cx="762000" cy="762000"/>
            <a:chOff x="2400" y="1584"/>
            <a:chExt cx="816" cy="813"/>
          </a:xfrm>
        </p:grpSpPr>
        <p:sp>
          <p:nvSpPr>
            <p:cNvPr id="78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0" name="Group 11"/>
          <p:cNvGrpSpPr>
            <a:grpSpLocks/>
          </p:cNvGrpSpPr>
          <p:nvPr/>
        </p:nvGrpSpPr>
        <p:grpSpPr bwMode="auto">
          <a:xfrm rot="18716188">
            <a:off x="6943622" y="4228989"/>
            <a:ext cx="762000" cy="762000"/>
            <a:chOff x="2400" y="1584"/>
            <a:chExt cx="816" cy="813"/>
          </a:xfrm>
        </p:grpSpPr>
        <p:sp>
          <p:nvSpPr>
            <p:cNvPr id="81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3" name="Group 11"/>
          <p:cNvGrpSpPr>
            <a:grpSpLocks/>
          </p:cNvGrpSpPr>
          <p:nvPr/>
        </p:nvGrpSpPr>
        <p:grpSpPr bwMode="auto">
          <a:xfrm rot="18716188">
            <a:off x="7229375" y="4228988"/>
            <a:ext cx="762000" cy="762000"/>
            <a:chOff x="2400" y="1584"/>
            <a:chExt cx="816" cy="813"/>
          </a:xfrm>
        </p:grpSpPr>
        <p:sp>
          <p:nvSpPr>
            <p:cNvPr id="84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5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6" name="Group 11"/>
          <p:cNvGrpSpPr>
            <a:grpSpLocks/>
          </p:cNvGrpSpPr>
          <p:nvPr/>
        </p:nvGrpSpPr>
        <p:grpSpPr bwMode="auto">
          <a:xfrm rot="18828739">
            <a:off x="1157799" y="4372518"/>
            <a:ext cx="762000" cy="762000"/>
            <a:chOff x="2400" y="1584"/>
            <a:chExt cx="816" cy="813"/>
          </a:xfrm>
        </p:grpSpPr>
        <p:sp>
          <p:nvSpPr>
            <p:cNvPr id="87" name="AutoShape 12"/>
            <p:cNvSpPr>
              <a:spLocks noChangeArrowheads="1"/>
            </p:cNvSpPr>
            <p:nvPr/>
          </p:nvSpPr>
          <p:spPr bwMode="auto">
            <a:xfrm>
              <a:off x="2400" y="1632"/>
              <a:ext cx="765" cy="765"/>
            </a:xfrm>
            <a:prstGeom prst="cube">
              <a:avLst>
                <a:gd name="adj" fmla="val 9294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8" name="Oval 13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ellipse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89" name="Picture 8" descr="pe01821_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142844" y="4071942"/>
            <a:ext cx="1214446" cy="1378511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4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500"/>
                            </p:stCondLst>
                            <p:childTnLst>
                              <p:par>
                                <p:cTn id="16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6" grpId="0"/>
    </p:bldLst>
  </p:timing>
</p:sld>
</file>

<file path=ppt/theme/theme1.xml><?xml version="1.0" encoding="utf-8"?>
<a:theme xmlns:a="http://schemas.openxmlformats.org/drawingml/2006/main" name="римские равенств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римские равенства</Template>
  <TotalTime>275</TotalTime>
  <Words>366</Words>
  <Application>Microsoft Office PowerPoint</Application>
  <PresentationFormat>Экран (4:3)</PresentationFormat>
  <Paragraphs>69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римские равенства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Admin</cp:lastModifiedBy>
  <cp:revision>31</cp:revision>
  <dcterms:created xsi:type="dcterms:W3CDTF">2010-07-21T11:36:31Z</dcterms:created>
  <dcterms:modified xsi:type="dcterms:W3CDTF">2012-07-06T04:33:39Z</dcterms:modified>
</cp:coreProperties>
</file>