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58" r:id="rId5"/>
    <p:sldId id="268" r:id="rId6"/>
    <p:sldId id="260" r:id="rId7"/>
    <p:sldId id="265" r:id="rId8"/>
    <p:sldId id="272" r:id="rId9"/>
    <p:sldId id="263" r:id="rId10"/>
    <p:sldId id="261" r:id="rId11"/>
    <p:sldId id="269" r:id="rId12"/>
    <p:sldId id="266" r:id="rId13"/>
    <p:sldId id="267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88588" autoAdjust="0"/>
  </p:normalViewPr>
  <p:slideViewPr>
    <p:cSldViewPr>
      <p:cViewPr varScale="1">
        <p:scale>
          <a:sx n="100" d="100"/>
          <a:sy n="100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4E2461-6AC8-4294-88FA-ED92072059E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4B107D-C1F9-4137-8941-B14430175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  <p:sndAc>
      <p:stSnd>
        <p:snd r:embed="rId1" name="suctio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2461-6AC8-4294-88FA-ED92072059E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107D-C1F9-4137-8941-B14430175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  <p:sndAc>
      <p:stSnd>
        <p:snd r:embed="rId1" name="suctio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4E2461-6AC8-4294-88FA-ED92072059E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54B107D-C1F9-4137-8941-B14430175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  <p:sndAc>
      <p:stSnd>
        <p:snd r:embed="rId1" name="suctio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2461-6AC8-4294-88FA-ED92072059E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4B107D-C1F9-4137-8941-B144301759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over dir="ru"/>
    <p:sndAc>
      <p:stSnd>
        <p:snd r:embed="rId1" name="suctio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2461-6AC8-4294-88FA-ED92072059E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54B107D-C1F9-4137-8941-B144301759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u"/>
    <p:sndAc>
      <p:stSnd>
        <p:snd r:embed="rId1" name="suctio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4E2461-6AC8-4294-88FA-ED92072059E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54B107D-C1F9-4137-8941-B144301759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cover dir="ru"/>
    <p:sndAc>
      <p:stSnd>
        <p:snd r:embed="rId1" name="suctio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4E2461-6AC8-4294-88FA-ED92072059E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54B107D-C1F9-4137-8941-B144301759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ru"/>
    <p:sndAc>
      <p:stSnd>
        <p:snd r:embed="rId1" name="suctio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2461-6AC8-4294-88FA-ED92072059E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4B107D-C1F9-4137-8941-B14430175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  <p:sndAc>
      <p:stSnd>
        <p:snd r:embed="rId1" name="suctio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2461-6AC8-4294-88FA-ED92072059E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4B107D-C1F9-4137-8941-B14430175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  <p:sndAc>
      <p:stSnd>
        <p:snd r:embed="rId1" name="suctio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2461-6AC8-4294-88FA-ED92072059E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4B107D-C1F9-4137-8941-B144301759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over dir="ru"/>
    <p:sndAc>
      <p:stSnd>
        <p:snd r:embed="rId1" name="suctio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4E2461-6AC8-4294-88FA-ED92072059E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54B107D-C1F9-4137-8941-B144301759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cover dir="ru"/>
    <p:sndAc>
      <p:stSnd>
        <p:snd r:embed="rId1" name="suctio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4E2461-6AC8-4294-88FA-ED92072059E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4B107D-C1F9-4137-8941-B14430175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over dir="ru"/>
    <p:sndAc>
      <p:stSnd>
        <p:snd r:embed="rId13" name="suction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tdata.ru/u22/photo5122/20847403966-0/big.jpe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://www.admhmao.ru/committe/departament/dep_graj/centrospas/foto_news/r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ruprom-image.s3.amazonaws.com/114814_w640_h640_stomatolog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8762737" cy="2928958"/>
          </a:xfrm>
        </p:spPr>
        <p:txBody>
          <a:bodyPr>
            <a:normAutofit/>
          </a:bodyPr>
          <a:lstStyle/>
          <a:p>
            <a:pPr algn="ctr"/>
            <a:r>
              <a:rPr lang="ru-RU" sz="8800" b="1" i="1" u="sng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КАЛЕНДАРЬ</a:t>
            </a:r>
            <a:r>
              <a:rPr lang="ru-RU" sz="8800" b="1" i="1" u="sng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ПРОФЕССИЙ</a:t>
            </a:r>
            <a:endParaRPr lang="ru-RU" sz="8800" b="1" i="1" u="sng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214686"/>
            <a:ext cx="4071966" cy="33575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Школа № 648 </a:t>
            </a:r>
            <a:r>
              <a:rPr lang="ru-RU" dirty="0" err="1" smtClean="0"/>
              <a:t>Колпинского</a:t>
            </a:r>
            <a:r>
              <a:rPr lang="ru-RU" dirty="0" smtClean="0"/>
              <a:t> района С- Петербурга</a:t>
            </a: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65067" rIns="2697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cs typeface="Segoe UI" pitchFamily="34" charset="0"/>
              </a:rPr>
              <a:t>Список профессий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ru-RU" sz="20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5364" name="Picture 4" descr="Картинка 66 из 1437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447675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31  августа- день ветеринарного врача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вет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3256459" cy="4224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29058" y="4643446"/>
            <a:ext cx="485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Обязанности:</a:t>
            </a:r>
            <a:endParaRPr lang="ru-RU" dirty="0" smtClean="0"/>
          </a:p>
          <a:p>
            <a:r>
              <a:rPr lang="ru-RU" dirty="0" smtClean="0"/>
              <a:t>- лечение и профилактика болезней животных,</a:t>
            </a:r>
          </a:p>
          <a:p>
            <a:r>
              <a:rPr lang="ru-RU" dirty="0" smtClean="0"/>
              <a:t>- проведение различных медицинских и косметических процедур, в том числе операций, ветеринарно-санитарный контроль при производстве и реализации продуктов животноводства.</a:t>
            </a:r>
            <a:endParaRPr lang="ru-RU" dirty="0"/>
          </a:p>
        </p:txBody>
      </p:sp>
      <p:pic>
        <p:nvPicPr>
          <p:cNvPr id="7" name="Рисунок 6" descr="вет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1714488"/>
            <a:ext cx="4667250" cy="2609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r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14 сентября -</a:t>
            </a:r>
            <a:r>
              <a:rPr lang="ru-RU" sz="4000" dirty="0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ень Парикмахера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071546"/>
            <a:ext cx="3810000" cy="2857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пар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964776"/>
            <a:ext cx="3857632" cy="28932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пар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00504"/>
            <a:ext cx="4114800" cy="26974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642910" y="1500174"/>
            <a:ext cx="4572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Парикмахеру необходимы такие качества как ответственность, </a:t>
            </a:r>
            <a:r>
              <a:rPr lang="ru-RU" dirty="0" err="1" smtClean="0"/>
              <a:t>креативность</a:t>
            </a:r>
            <a:r>
              <a:rPr lang="ru-RU" dirty="0" smtClean="0"/>
              <a:t>, художественный вкус, терпение, </a:t>
            </a:r>
            <a:r>
              <a:rPr lang="ru-RU" dirty="0" err="1" smtClean="0"/>
              <a:t>стрессоустойчивость</a:t>
            </a:r>
            <a:r>
              <a:rPr lang="ru-RU" dirty="0" smtClean="0"/>
              <a:t>, коммуникабельность, тактичность, аккуратность, обаяние. </a:t>
            </a:r>
            <a:endParaRPr lang="ru-RU" dirty="0"/>
          </a:p>
        </p:txBody>
      </p:sp>
    </p:spTree>
  </p:cSld>
  <p:clrMapOvr>
    <a:masterClrMapping/>
  </p:clrMapOvr>
  <p:transition spd="slow">
    <p:cover dir="r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 октября-  день архитектора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арх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71942"/>
            <a:ext cx="357190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а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785926"/>
            <a:ext cx="3976694" cy="2857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572000" y="200024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Архитектор — специалист, занимающийся архитектурным проектированием, разработкой планов задний, фасадов и внутренних пространств. Часто в обязанности специалиста входит расчет конструкций здания.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826675"/>
            <a:ext cx="5429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Личные качества: </a:t>
            </a:r>
          </a:p>
          <a:p>
            <a:r>
              <a:rPr lang="ru-RU" dirty="0" smtClean="0"/>
              <a:t>- оригинальность, находчивость;</a:t>
            </a:r>
          </a:p>
          <a:p>
            <a:r>
              <a:rPr lang="ru-RU" dirty="0" smtClean="0"/>
              <a:t>- наблюдательность (способность подмечать даже незначительные мелочи);</a:t>
            </a:r>
          </a:p>
          <a:p>
            <a:r>
              <a:rPr lang="ru-RU" dirty="0" smtClean="0"/>
              <a:t>- ответственность;</a:t>
            </a:r>
          </a:p>
          <a:p>
            <a:r>
              <a:rPr lang="ru-RU" dirty="0" smtClean="0"/>
              <a:t>- реалистичность;</a:t>
            </a:r>
          </a:p>
          <a:p>
            <a:r>
              <a:rPr lang="ru-RU" dirty="0" smtClean="0"/>
              <a:t>- чувство гармонии и вкуса.</a:t>
            </a:r>
            <a:endParaRPr lang="ru-RU" dirty="0"/>
          </a:p>
        </p:txBody>
      </p:sp>
    </p:spTree>
  </p:cSld>
  <p:clrMapOvr>
    <a:masterClrMapping/>
  </p:clrMapOvr>
  <p:transition spd="slow">
    <p:cover dir="r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534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22  ноября -день психолога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п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214422"/>
            <a:ext cx="3190884" cy="2393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пс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071678"/>
            <a:ext cx="321471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псих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3929066"/>
            <a:ext cx="3714776" cy="2457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72000" y="510367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Главная задача психолога – адаптировать человека к нормальной жизни, избавить от негативных эмоций, сделать его счастливым и жизнерадостным, вселить надежду в прекрасное будущее.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643050"/>
            <a:ext cx="3286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Личные качества</a:t>
            </a:r>
            <a:endParaRPr lang="ru-RU" dirty="0" smtClean="0"/>
          </a:p>
          <a:p>
            <a:r>
              <a:rPr lang="ru-RU" dirty="0" smtClean="0"/>
              <a:t>- оптимизм,</a:t>
            </a:r>
          </a:p>
          <a:p>
            <a:r>
              <a:rPr lang="ru-RU" dirty="0" smtClean="0"/>
              <a:t>- уверенность в своих силах,</a:t>
            </a:r>
          </a:p>
          <a:p>
            <a:r>
              <a:rPr lang="ru-RU" dirty="0" smtClean="0"/>
              <a:t>- умение выслушать человека, успокоить, посочувствовать и вселить веру в счастливое будущее, - доброжелательность,</a:t>
            </a:r>
          </a:p>
          <a:p>
            <a:r>
              <a:rPr lang="ru-RU" dirty="0" smtClean="0"/>
              <a:t>- терпимость,</a:t>
            </a:r>
          </a:p>
          <a:p>
            <a:r>
              <a:rPr lang="ru-RU" dirty="0" smtClean="0"/>
              <a:t>- коммуникабельность,</a:t>
            </a:r>
          </a:p>
          <a:p>
            <a:r>
              <a:rPr lang="ru-RU" dirty="0" smtClean="0"/>
              <a:t>- внимательность,</a:t>
            </a:r>
          </a:p>
          <a:p>
            <a:r>
              <a:rPr lang="ru-RU" dirty="0" smtClean="0"/>
              <a:t>- уравновешенность. </a:t>
            </a:r>
            <a:endParaRPr lang="ru-RU" dirty="0"/>
          </a:p>
        </p:txBody>
      </p:sp>
    </p:spTree>
  </p:cSld>
  <p:clrMapOvr>
    <a:masterClrMapping/>
  </p:clrMapOvr>
  <p:transition spd="slow">
    <p:cover dir="r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3 </a:t>
            </a:r>
            <a:r>
              <a:rPr lang="ru-RU" dirty="0" err="1" smtClean="0">
                <a:solidFill>
                  <a:schemeClr val="tx1"/>
                </a:solidFill>
              </a:rPr>
              <a:t>декабря-день</a:t>
            </a:r>
            <a:r>
              <a:rPr lang="ru-RU" dirty="0" smtClean="0">
                <a:solidFill>
                  <a:schemeClr val="tx1"/>
                </a:solidFill>
              </a:rPr>
              <a:t> юриста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571612"/>
            <a:ext cx="6000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Специалист с юридическим образованием может занимать должности нотариуса, прокурора, судьи, адвоката, налогового или трудового инспектора, сотрудника милиции, либо вести частную практику.</a:t>
            </a:r>
          </a:p>
          <a:p>
            <a:r>
              <a:rPr lang="ru-RU" b="1" dirty="0" smtClean="0"/>
              <a:t>Виды деятельности:</a:t>
            </a:r>
          </a:p>
          <a:p>
            <a:r>
              <a:rPr lang="ru-RU" dirty="0" smtClean="0"/>
              <a:t>проведение консультаций по юридическим вопросам в рамках специализации;</a:t>
            </a:r>
          </a:p>
          <a:p>
            <a:r>
              <a:rPr lang="ru-RU" dirty="0" smtClean="0"/>
              <a:t>оказание помощи в составлении различной юридической документации;</a:t>
            </a:r>
          </a:p>
          <a:p>
            <a:r>
              <a:rPr lang="ru-RU" dirty="0" smtClean="0"/>
              <a:t>контроль за соблюдением законности выполнения тех или иных действий;</a:t>
            </a:r>
          </a:p>
          <a:p>
            <a:r>
              <a:rPr lang="ru-RU" dirty="0" smtClean="0"/>
              <a:t>защитная деятельность на судебных процессах;</a:t>
            </a:r>
          </a:p>
          <a:p>
            <a:r>
              <a:rPr lang="ru-RU" dirty="0" smtClean="0"/>
              <a:t>участие в разработке законопроектов</a:t>
            </a:r>
            <a:endParaRPr lang="ru-RU" dirty="0"/>
          </a:p>
        </p:txBody>
      </p:sp>
      <p:pic>
        <p:nvPicPr>
          <p:cNvPr id="28674" name="Picture 2" descr="http://prof.biografguru.ru/subdmn/prof/img/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480"/>
            <a:ext cx="1428750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678" name="Picture 6" descr="http://im7-tub-ru.yandex.net/i?id=242948039-1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357826"/>
            <a:ext cx="1428750" cy="1152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82" name="Picture 10" descr="http://im0-tub-ru.yandex.net/i?id=71534337-24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7082">
            <a:off x="3428992" y="5357826"/>
            <a:ext cx="1643064" cy="1095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84" name="Picture 12" descr="http://im5-tub-ru.yandex.net/i?id=171082399-26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5000636"/>
            <a:ext cx="1428750" cy="1162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86" name="Picture 14" descr="http://im5-tub-ru.yandex.net/i?id=365062605-62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3000372"/>
            <a:ext cx="1428750" cy="1066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r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19 ЯНВАРЯ  ДЕНЬ СПАСАТЕЛЯ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://15.mchs.gov.ru/upload/iblock/5c5/detii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62191"/>
            <a:ext cx="2986455" cy="4495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Картинка 69 из 8957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929066"/>
            <a:ext cx="3633781" cy="3034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00430" y="1643050"/>
            <a:ext cx="56435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Профессия спасателя считается одной из самых ответственных и опасных профессий в мире, однако даже такое положение дел не снижает её привлекательность для миллионов мужчин. В основном работа спасателя направлена на оказание помощи при стихийных бедствиях, наводнениях, пожарах, экологических катастрофах, авариях, чрезвычайных ситуациях.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over dir="r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31 ЯНВАРЯ-ДЕНЬ ЮВЕЛИРА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ю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286245"/>
            <a:ext cx="3429007" cy="2571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юв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3116"/>
            <a:ext cx="2786082" cy="3450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357554" y="1571612"/>
            <a:ext cx="5429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Личные качества</a:t>
            </a:r>
            <a:endParaRPr lang="ru-RU" dirty="0" smtClean="0"/>
          </a:p>
          <a:p>
            <a:r>
              <a:rPr lang="ru-RU" dirty="0" smtClean="0"/>
              <a:t>Очень хороший глазомер цветоощущение. Творческие, художественные способности. Гибкость мышления. Образное мышление. Хорошая память (особенно зрительная). Усидчивость. Терпение. Кропотливость. Хорошая координация и развитая мелкая моторика рук. Высокая концентрация внимания. </a:t>
            </a:r>
            <a:endParaRPr lang="ru-RU" dirty="0"/>
          </a:p>
        </p:txBody>
      </p:sp>
    </p:spTree>
  </p:cSld>
  <p:clrMapOvr>
    <a:masterClrMapping/>
  </p:clrMapOvr>
  <p:transition spd="slow">
    <p:cover dir="r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сто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00" y="1214422"/>
            <a:ext cx="357190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en-US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ФЕВРАЛЯ  -ДЕНЬ СТОМАТОЛОГА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720840"/>
            <a:ext cx="47863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Выбирайте эту профессию, если:</a:t>
            </a:r>
            <a:br>
              <a:rPr lang="ru-RU" dirty="0" smtClean="0"/>
            </a:br>
            <a:r>
              <a:rPr lang="ru-RU" dirty="0" smtClean="0"/>
              <a:t>ваши любимые школьные предметы биология и химия;</a:t>
            </a:r>
          </a:p>
          <a:p>
            <a:r>
              <a:rPr lang="ru-RU" dirty="0" smtClean="0"/>
              <a:t>у вас крепкие нервы;</a:t>
            </a:r>
          </a:p>
          <a:p>
            <a:r>
              <a:rPr lang="ru-RU" dirty="0" smtClean="0"/>
              <a:t>вы легко располагаете к себе людей;</a:t>
            </a:r>
          </a:p>
          <a:p>
            <a:r>
              <a:rPr lang="ru-RU" dirty="0" smtClean="0"/>
              <a:t>стремитесь узнавать новое.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Не выбирайте эту профессию, если вы:</a:t>
            </a:r>
            <a:br>
              <a:rPr lang="ru-RU" dirty="0" smtClean="0"/>
            </a:br>
            <a:r>
              <a:rPr lang="ru-RU" dirty="0" smtClean="0"/>
              <a:t>излишне впечатлительны,</a:t>
            </a:r>
          </a:p>
          <a:p>
            <a:r>
              <a:rPr lang="ru-RU" dirty="0" smtClean="0"/>
              <a:t>слишком эмоциональны, </a:t>
            </a:r>
          </a:p>
          <a:p>
            <a:r>
              <a:rPr lang="ru-RU" dirty="0" smtClean="0"/>
              <a:t>есть проблемы со здоровьем,</a:t>
            </a:r>
          </a:p>
          <a:p>
            <a:r>
              <a:rPr lang="ru-RU" dirty="0" smtClean="0"/>
              <a:t>не готовы к многолетней учебе.</a:t>
            </a:r>
            <a:endParaRPr lang="ru-RU" dirty="0"/>
          </a:p>
        </p:txBody>
      </p:sp>
      <p:pic>
        <p:nvPicPr>
          <p:cNvPr id="11266" name="Picture 2" descr="Картинка 9 из 8998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571876"/>
            <a:ext cx="3719503" cy="2784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r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 МАРТА  -ДЕНЬ МОРЯКА-      </a:t>
            </a:r>
            <a:r>
              <a:rPr lang="ru-RU" sz="3600" b="1" dirty="0" smtClean="0">
                <a:solidFill>
                  <a:schemeClr val="tx1"/>
                </a:solidFill>
              </a:rPr>
              <a:t>ПОДВОДНИКА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м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143380"/>
            <a:ext cx="2928926" cy="2191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мор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071942"/>
            <a:ext cx="2952739" cy="2214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м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785926"/>
            <a:ext cx="3452810" cy="2099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4143372" y="2000240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Профессия моряка-подводника воплотила в себе героизм и романтику, являет примеры самопожертвования, силы духа и мужества</a:t>
            </a:r>
            <a:endParaRPr lang="ru-RU" dirty="0"/>
          </a:p>
        </p:txBody>
      </p:sp>
    </p:spTree>
  </p:cSld>
  <p:clrMapOvr>
    <a:masterClrMapping/>
  </p:clrMapOvr>
  <p:transition spd="slow">
    <p:cover dir="r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2 апреля  -день геолога</a:t>
            </a:r>
            <a:endParaRPr lang="ru-RU" dirty="0"/>
          </a:p>
        </p:txBody>
      </p:sp>
      <p:pic>
        <p:nvPicPr>
          <p:cNvPr id="4" name="Рисунок 3" descr="г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282" y="1214422"/>
            <a:ext cx="4357718" cy="2863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геол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071918"/>
            <a:ext cx="3929090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6" y="4429132"/>
            <a:ext cx="44291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Личные качества</a:t>
            </a:r>
            <a:endParaRPr lang="ru-RU" dirty="0" smtClean="0"/>
          </a:p>
          <a:p>
            <a:r>
              <a:rPr lang="ru-RU" dirty="0" smtClean="0"/>
              <a:t>- усидчивость</a:t>
            </a:r>
          </a:p>
          <a:p>
            <a:r>
              <a:rPr lang="ru-RU" dirty="0" smtClean="0"/>
              <a:t>- наблюдательность</a:t>
            </a:r>
          </a:p>
          <a:p>
            <a:r>
              <a:rPr lang="ru-RU" dirty="0" smtClean="0"/>
              <a:t>- коммуникабельность</a:t>
            </a:r>
          </a:p>
          <a:p>
            <a:r>
              <a:rPr lang="ru-RU" dirty="0" smtClean="0"/>
              <a:t>- аналитические способности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571612"/>
            <a:ext cx="4572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Обязанности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организация и выполнение полевых работ по сбору фактического материала о геологии изучаемого района;</a:t>
            </a:r>
          </a:p>
          <a:p>
            <a:r>
              <a:rPr lang="ru-RU" dirty="0" smtClean="0"/>
              <a:t>- подсчет запасов полезных ископаемых;</a:t>
            </a:r>
          </a:p>
          <a:p>
            <a:r>
              <a:rPr lang="ru-RU" dirty="0" smtClean="0"/>
              <a:t>- составление графических материалов по геологическому строению изучаемого района работ (схемы, карты, разрезы, планы, диаграммы);</a:t>
            </a:r>
            <a:endParaRPr lang="ru-RU" dirty="0"/>
          </a:p>
        </p:txBody>
      </p:sp>
    </p:spTree>
  </p:cSld>
  <p:clrMapOvr>
    <a:masterClrMapping/>
  </p:clrMapOvr>
  <p:transition spd="slow">
    <p:cover dir="r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5 мая—День водолаза</a:t>
            </a:r>
            <a:endParaRPr lang="ru-RU" dirty="0"/>
          </a:p>
        </p:txBody>
      </p:sp>
      <p:pic>
        <p:nvPicPr>
          <p:cNvPr id="4" name="Рисунок 3" descr="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357694"/>
            <a:ext cx="3121152" cy="2081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в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2643182"/>
            <a:ext cx="2214578" cy="2952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вод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428736"/>
            <a:ext cx="2809874" cy="2105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786578" y="3441680"/>
            <a:ext cx="21431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Личные качества:</a:t>
            </a:r>
            <a:endParaRPr lang="ru-RU" dirty="0" smtClean="0"/>
          </a:p>
          <a:p>
            <a:r>
              <a:rPr lang="ru-RU" dirty="0" smtClean="0"/>
              <a:t>- безупречное состояние здоровья</a:t>
            </a:r>
          </a:p>
          <a:p>
            <a:r>
              <a:rPr lang="ru-RU" dirty="0" smtClean="0"/>
              <a:t>- внимательность</a:t>
            </a:r>
          </a:p>
          <a:p>
            <a:r>
              <a:rPr lang="ru-RU" dirty="0" smtClean="0"/>
              <a:t>- готовность к риску</a:t>
            </a:r>
          </a:p>
          <a:p>
            <a:r>
              <a:rPr lang="ru-RU" dirty="0" smtClean="0"/>
              <a:t>- решительность</a:t>
            </a:r>
          </a:p>
          <a:p>
            <a:r>
              <a:rPr lang="ru-RU" dirty="0" smtClean="0"/>
              <a:t>- хорошая координация движений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571612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Основная обязанность водолаза - это выполнение подводно-технических работ, выполняемых под водой при строительстве гидротехнических сооружений, обслуживании подводных нефтепроводов, расчистке дна акваторий портов и прочее. </a:t>
            </a:r>
            <a:endParaRPr lang="ru-RU" dirty="0"/>
          </a:p>
        </p:txBody>
      </p:sp>
    </p:spTree>
  </p:cSld>
  <p:clrMapOvr>
    <a:masterClrMapping/>
  </p:clrMapOvr>
  <p:transition spd="slow">
    <p:cover dir="r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 июня--- день Кинолога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071942"/>
            <a:ext cx="3235246" cy="2441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кин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357694"/>
            <a:ext cx="3309934" cy="22052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2844" y="1785926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Кинолог — специалист по разведению, содержанию и дрессировке собак. Особое внимание кинологи уделяют, как правило, собакам бойцовых и охотничьих пород, которые, благодаря развитому обонянию, скорости и физической силе, оказывают помощь правоохранительным органам и спасательным службам</a:t>
            </a:r>
            <a:endParaRPr lang="ru-RU" dirty="0"/>
          </a:p>
        </p:txBody>
      </p:sp>
      <p:pic>
        <p:nvPicPr>
          <p:cNvPr id="8" name="Рисунок 7" descr="5a9328d58ae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214422"/>
            <a:ext cx="3714776" cy="2385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ru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17  Июля- день металлурга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м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571744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м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357562"/>
            <a:ext cx="3714776" cy="2951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1714487"/>
            <a:ext cx="6715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Металлург — это человек, который работает в отрасли производства металла из горных пород или металлолома. Эти специалисты — представители важнейшей профессии в экономике государства.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over dir="ru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401</TotalTime>
  <Words>574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КАЛЕНДАРЬ ПРОФЕССИЙ</vt:lpstr>
      <vt:lpstr>19 ЯНВАРЯ  ДЕНЬ СПАСАТЕЛЯ</vt:lpstr>
      <vt:lpstr>31 ЯНВАРЯ-ДЕНЬ ЮВЕЛИРА</vt:lpstr>
      <vt:lpstr>9 ФЕВРАЛЯ  -ДЕНЬ СТОМАТОЛОГА</vt:lpstr>
      <vt:lpstr>19 МАРТА  -ДЕНЬ МОРЯКА-      ПОДВОДНИКА</vt:lpstr>
      <vt:lpstr>2 апреля  -день геолога</vt:lpstr>
      <vt:lpstr>5 мая—День водолаза</vt:lpstr>
      <vt:lpstr>21 июня--- день Кинолога</vt:lpstr>
      <vt:lpstr>17  Июля- день металлурга</vt:lpstr>
      <vt:lpstr>31  августа- день ветеринарного врача</vt:lpstr>
      <vt:lpstr>14 сентября -День Парикмахера</vt:lpstr>
      <vt:lpstr>1 октября-  день архитектора</vt:lpstr>
      <vt:lpstr>22  ноября -день психолога</vt:lpstr>
      <vt:lpstr>3 декабря-день юриста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Календарь профессий</dc:title>
  <dc:creator>Admin</dc:creator>
  <cp:lastModifiedBy>Admin</cp:lastModifiedBy>
  <cp:revision>41</cp:revision>
  <dcterms:created xsi:type="dcterms:W3CDTF">2011-12-05T12:48:38Z</dcterms:created>
  <dcterms:modified xsi:type="dcterms:W3CDTF">2011-12-12T11:19:31Z</dcterms:modified>
</cp:coreProperties>
</file>