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Будущее за техническими профессиями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8062912" cy="1752600"/>
          </a:xfrm>
        </p:spPr>
        <p:txBody>
          <a:bodyPr/>
          <a:lstStyle/>
          <a:p>
            <a:pPr algn="ctr"/>
            <a:r>
              <a:rPr lang="ru-RU" dirty="0" smtClean="0"/>
              <a:t>Инженер-энергетик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Определение</a:t>
            </a:r>
            <a:endParaRPr lang="ru-RU" dirty="0"/>
          </a:p>
        </p:txBody>
      </p:sp>
      <p:pic>
        <p:nvPicPr>
          <p:cNvPr id="5" name="Рисунок 4" descr="ener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123" b="6123"/>
          <a:stretch>
            <a:fillRect/>
          </a:stretch>
        </p:blipFill>
        <p:spPr>
          <a:xfrm>
            <a:off x="1138238" y="374650"/>
            <a:ext cx="7334250" cy="427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4800600"/>
            <a:ext cx="7333488" cy="1752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Инженер-энергетик - специалист с высшим техническим образованием в области разработки, производства или эксплуатации систем, предназначенных для теплового или электрического обеспечения.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Должностные обязанности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1524000"/>
            <a:ext cx="7333488" cy="37338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1.</a:t>
            </a:r>
            <a:r>
              <a:rPr lang="ru-RU" sz="2000" dirty="0" smtClean="0"/>
              <a:t>Обеспечение бесперебойной подачи энергии и её распределение;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2.</a:t>
            </a:r>
            <a:r>
              <a:rPr lang="ru-RU" sz="2000" dirty="0" smtClean="0"/>
              <a:t>Регулярная проверка, модернизация и ремонт электрических систем и оборудования;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3.</a:t>
            </a:r>
            <a:r>
              <a:rPr lang="ru-RU" sz="2000" dirty="0" smtClean="0"/>
              <a:t>Подготовка расчётов и контроль процесса расхода энергии мастерскими и другими подразделениями предприятия;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4.</a:t>
            </a:r>
            <a:r>
              <a:rPr lang="ru-RU" sz="2000" dirty="0" smtClean="0"/>
              <a:t>Поиск и устранение неполадок;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5.</a:t>
            </a:r>
            <a:r>
              <a:rPr lang="ru-RU" sz="2000" dirty="0" smtClean="0"/>
              <a:t>Разработка процесса осуществления контроля эффективного функционирования и безопасности электрических систем и оборудования.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Требования к квалификации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Высшее профессиональное (техническое) образование и стаж работы по специальности на инженерно-технических должностях не менее 3 лет или среднее профессиональное (техническое) образование и стаж работы по специальности на инженерно-технических должностях не менее 5 лет.</a:t>
            </a:r>
            <a:endParaRPr lang="ru-RU" dirty="0"/>
          </a:p>
        </p:txBody>
      </p:sp>
      <p:pic>
        <p:nvPicPr>
          <p:cNvPr id="5" name="Содержимое 4" descr="3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51250" y="1356494"/>
            <a:ext cx="5276850" cy="391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" cy="5943600"/>
          </a:xfrm>
        </p:spPr>
        <p:txBody>
          <a:bodyPr/>
          <a:lstStyle/>
          <a:p>
            <a:pPr algn="ctr"/>
            <a:r>
              <a:rPr lang="ru-RU" dirty="0" smtClean="0"/>
              <a:t>Личные качества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90600" y="1981200"/>
            <a:ext cx="2583656" cy="433006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Добросовестность, ответственность, пунктуальность, техническая грамотность, собранность</a:t>
            </a:r>
            <a:endParaRPr lang="ru-RU" sz="1800" dirty="0"/>
          </a:p>
        </p:txBody>
      </p:sp>
      <p:pic>
        <p:nvPicPr>
          <p:cNvPr id="5" name="Содержимое 4" descr="energeti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51250" y="1151191"/>
            <a:ext cx="5276850" cy="4327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профессии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057400"/>
            <a:ext cx="4800600" cy="32004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Престижность, значимость и прибыльность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Функции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342900" indent="-342900" algn="ctr">
              <a:buAutoNum type="arabicPeriod"/>
            </a:pPr>
            <a:r>
              <a:rPr lang="ru-RU" sz="1500" dirty="0" smtClean="0"/>
              <a:t>Обеспечение </a:t>
            </a:r>
            <a:r>
              <a:rPr lang="ru-RU" sz="1500" dirty="0" smtClean="0"/>
              <a:t>бесперебойной подачи энергии и её </a:t>
            </a:r>
            <a:r>
              <a:rPr lang="ru-RU" sz="1500" dirty="0" smtClean="0"/>
              <a:t>распределение</a:t>
            </a:r>
          </a:p>
          <a:p>
            <a:pPr marL="342900" indent="-342900" algn="ctr">
              <a:buAutoNum type="arabicPeriod"/>
            </a:pPr>
            <a:r>
              <a:rPr lang="ru-RU" sz="1500" dirty="0" smtClean="0"/>
              <a:t>Регулярная проверка, модернизация и ремонт электрических систем и </a:t>
            </a:r>
            <a:r>
              <a:rPr lang="ru-RU" sz="1500" dirty="0" smtClean="0"/>
              <a:t>оборудования</a:t>
            </a:r>
          </a:p>
          <a:p>
            <a:pPr marL="342900" indent="-342900" algn="ctr">
              <a:buAutoNum type="arabicPeriod"/>
            </a:pPr>
            <a:r>
              <a:rPr lang="ru-RU" sz="1500" dirty="0" smtClean="0"/>
              <a:t>Поиск и устранение </a:t>
            </a:r>
            <a:r>
              <a:rPr lang="ru-RU" sz="1500" dirty="0" smtClean="0"/>
              <a:t>неполадок</a:t>
            </a:r>
          </a:p>
          <a:p>
            <a:pPr marL="342900" indent="-342900" algn="ctr">
              <a:buAutoNum type="arabicPeriod"/>
            </a:pPr>
            <a:r>
              <a:rPr lang="ru-RU" sz="1500" dirty="0" smtClean="0"/>
              <a:t>Разработка процесса осуществления контроля эффективного </a:t>
            </a:r>
            <a:r>
              <a:rPr lang="ru-RU" sz="1500" dirty="0" smtClean="0"/>
              <a:t>функционирования </a:t>
            </a:r>
            <a:r>
              <a:rPr lang="ru-RU" sz="1500" dirty="0" smtClean="0"/>
              <a:t>и безопасности электрических систем и оборудования.</a:t>
            </a:r>
            <a:endParaRPr lang="ru-RU" sz="1500" dirty="0"/>
          </a:p>
        </p:txBody>
      </p:sp>
      <p:pic>
        <p:nvPicPr>
          <p:cNvPr id="5" name="Содержимое 4" descr="counseline-ligh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1275" y="1485900"/>
            <a:ext cx="4876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61</TotalTime>
  <Words>176</Words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Будущее за техническими профессиями </vt:lpstr>
      <vt:lpstr>Определение</vt:lpstr>
      <vt:lpstr>Должностные обязанности</vt:lpstr>
      <vt:lpstr>Требования к квалификации</vt:lpstr>
      <vt:lpstr>Личные качества</vt:lpstr>
      <vt:lpstr>Преимущества профессии</vt:lpstr>
      <vt:lpstr>Функции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Будущее за техническими профессиями </dc:title>
  <dc:creator>Макс</dc:creator>
  <cp:lastModifiedBy>7</cp:lastModifiedBy>
  <cp:revision>9</cp:revision>
  <dcterms:created xsi:type="dcterms:W3CDTF">2012-04-19T13:26:19Z</dcterms:created>
  <dcterms:modified xsi:type="dcterms:W3CDTF">2012-04-19T18:08:47Z</dcterms:modified>
</cp:coreProperties>
</file>