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8" r:id="rId2"/>
    <p:sldId id="260" r:id="rId3"/>
    <p:sldId id="262" r:id="rId4"/>
    <p:sldId id="263" r:id="rId5"/>
    <p:sldId id="264" r:id="rId6"/>
    <p:sldId id="265" r:id="rId7"/>
    <p:sldId id="278" r:id="rId8"/>
    <p:sldId id="271" r:id="rId9"/>
    <p:sldId id="273" r:id="rId10"/>
    <p:sldId id="276" r:id="rId11"/>
    <p:sldId id="277" r:id="rId12"/>
    <p:sldId id="275" r:id="rId13"/>
    <p:sldId id="274" r:id="rId14"/>
    <p:sldId id="272" r:id="rId15"/>
    <p:sldId id="266" r:id="rId16"/>
    <p:sldId id="267" r:id="rId17"/>
    <p:sldId id="268" r:id="rId18"/>
    <p:sldId id="270" r:id="rId19"/>
    <p:sldId id="269" r:id="rId20"/>
    <p:sldId id="256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9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6C45-1FD8-4692-80EA-08775CF2101C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D16C45-1FD8-4692-80EA-08775CF2101C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EEFD21-9F11-440F-95F7-45E83647A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split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епост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6837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3068960"/>
            <a:ext cx="8229600" cy="18288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Реализация районной программы </a:t>
            </a:r>
            <a:br>
              <a:rPr lang="ru-RU" sz="4000" dirty="0" smtClean="0"/>
            </a:br>
            <a:r>
              <a:rPr lang="ru-RU" sz="4000" dirty="0" smtClean="0"/>
              <a:t>«Моя Петроградская сторона» </a:t>
            </a:r>
            <a:br>
              <a:rPr lang="ru-RU" sz="4000" dirty="0" smtClean="0"/>
            </a:br>
            <a:r>
              <a:rPr lang="ru-RU" sz="4000" dirty="0" smtClean="0"/>
              <a:t>в условиях коррекционной школы</a:t>
            </a:r>
            <a:endParaRPr lang="ru-RU" sz="4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j-lt"/>
              </a:rPr>
              <a:t>Леденева 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Евгения Александровна,</a:t>
            </a:r>
          </a:p>
          <a:p>
            <a:r>
              <a:rPr lang="ru-RU" sz="2400" b="1" dirty="0" smtClean="0">
                <a:latin typeface="+mj-lt"/>
              </a:rPr>
              <a:t> учитель истории и обществознания</a:t>
            </a:r>
            <a:endParaRPr lang="ru-RU" sz="24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8864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ГБС(К)ОУ С(К)ОШ </a:t>
            </a:r>
            <a:r>
              <a:rPr lang="en-US" b="1" dirty="0" smtClean="0">
                <a:latin typeface="+mj-lt"/>
              </a:rPr>
              <a:t>VII</a:t>
            </a:r>
            <a:r>
              <a:rPr lang="ru-RU" b="1" dirty="0" smtClean="0">
                <a:latin typeface="+mj-lt"/>
              </a:rPr>
              <a:t>  вида № 3</a:t>
            </a:r>
          </a:p>
          <a:p>
            <a:pPr algn="ctr"/>
            <a:r>
              <a:rPr lang="ru-RU" b="1" dirty="0" smtClean="0">
                <a:latin typeface="+mj-lt"/>
              </a:rPr>
              <a:t>Петроградского района Санкт-Петербурга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f33a7d3e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67744" y="908720"/>
            <a:ext cx="4716954" cy="51125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91880" y="6165304"/>
            <a:ext cx="2471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+mj-lt"/>
              </a:rPr>
              <a:t>Губарев С., 8 А</a:t>
            </a:r>
            <a:endParaRPr lang="ru-RU" sz="2400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Логотип Года Истории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7bdd65ee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11760" y="764704"/>
            <a:ext cx="4445000" cy="52197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Логотип Года Истории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6165304"/>
            <a:ext cx="2726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+mj-lt"/>
              </a:rPr>
              <a:t>Прокошин</a:t>
            </a:r>
            <a:r>
              <a:rPr lang="ru-RU" sz="2400" b="1" dirty="0" smtClean="0">
                <a:latin typeface="+mj-lt"/>
              </a:rPr>
              <a:t> Р., 8 Б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5070fd8b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1720" y="1052736"/>
            <a:ext cx="5210842" cy="482453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Логотип Года Истории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6165304"/>
            <a:ext cx="2703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+mj-lt"/>
              </a:rPr>
              <a:t>Кремчеев</a:t>
            </a:r>
            <a:r>
              <a:rPr lang="ru-RU" sz="2400" b="1" dirty="0" smtClean="0">
                <a:latin typeface="+mj-lt"/>
              </a:rPr>
              <a:t> И., 7 Б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85a0a3e4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1196752"/>
            <a:ext cx="6192688" cy="4512144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Логотип Года Истории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6165304"/>
            <a:ext cx="2533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+mj-lt"/>
              </a:rPr>
              <a:t>Соколов А., 9 Б</a:t>
            </a:r>
            <a:endParaRPr lang="ru-RU" sz="2400" dirty="0">
              <a:latin typeface="+mj-lt"/>
            </a:endParaRPr>
          </a:p>
        </p:txBody>
      </p:sp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5616" y="0"/>
            <a:ext cx="6903995" cy="686672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50395" y="0"/>
            <a:ext cx="4843209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1112" y="260648"/>
            <a:ext cx="7992888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6699"/>
                </a:solidFill>
              </a:rPr>
              <a:t>Экскурсионно-музейный цикл</a:t>
            </a:r>
          </a:p>
        </p:txBody>
      </p:sp>
      <p:pic>
        <p:nvPicPr>
          <p:cNvPr id="13321" name="Picture 9" descr="александровский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99218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SAM_419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1340768"/>
            <a:ext cx="3456384" cy="4608512"/>
          </a:xfrm>
          <a:prstGeom prst="rect">
            <a:avLst/>
          </a:prstGeom>
        </p:spPr>
      </p:pic>
      <p:pic>
        <p:nvPicPr>
          <p:cNvPr id="12" name="Рисунок 11" descr="SAM_419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2040" y="1340768"/>
            <a:ext cx="3469314" cy="4625752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Академия наук. Мозаика М.В.Ломоносова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0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484784"/>
            <a:ext cx="3528392" cy="470452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Музей артиллерии</a:t>
            </a: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Отечественная война 1812 года</a:t>
            </a:r>
          </a:p>
        </p:txBody>
      </p:sp>
      <p:pic>
        <p:nvPicPr>
          <p:cNvPr id="8" name="Рисунок 7" descr="IMG_109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23928" y="1556792"/>
            <a:ext cx="5040560" cy="453650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16632"/>
            <a:ext cx="9144000" cy="7200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Казанский собор</a:t>
            </a:r>
            <a:endParaRPr kumimoji="0" lang="ru-RU" sz="3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IMG_119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908720"/>
            <a:ext cx="7680853" cy="576064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55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3" y="908719"/>
            <a:ext cx="7536836" cy="5652627"/>
          </a:xfrm>
          <a:prstGeom prst="rect">
            <a:avLst/>
          </a:prstGeom>
        </p:spPr>
      </p:pic>
      <p:pic>
        <p:nvPicPr>
          <p:cNvPr id="3" name="Рисунок 2" descr="100_55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1" y="908720"/>
            <a:ext cx="7560841" cy="5670631"/>
          </a:xfrm>
          <a:prstGeom prst="rect">
            <a:avLst/>
          </a:prstGeom>
        </p:spPr>
      </p:pic>
      <p:pic>
        <p:nvPicPr>
          <p:cNvPr id="4" name="Рисунок 3" descr="100_55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99592" y="908720"/>
            <a:ext cx="7560840" cy="567063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88235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Витебский вокзал</a:t>
            </a:r>
            <a:endParaRPr kumimoji="0" lang="ru-RU" sz="3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9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476672"/>
            <a:ext cx="7944882" cy="5958661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репост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6837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060848"/>
            <a:ext cx="7632848" cy="172561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6699"/>
                </a:solidFill>
              </a:rPr>
              <a:t>«ВОЗЗРИ НА </a:t>
            </a:r>
            <a:r>
              <a:rPr lang="ru-RU" sz="5400" b="1" dirty="0" smtClean="0">
                <a:solidFill>
                  <a:srgbClr val="FF6699"/>
                </a:solidFill>
              </a:rPr>
              <a:t>ТРУД </a:t>
            </a:r>
            <a:br>
              <a:rPr lang="ru-RU" sz="5400" b="1" dirty="0" smtClean="0">
                <a:solidFill>
                  <a:srgbClr val="FF6699"/>
                </a:solidFill>
              </a:rPr>
            </a:br>
            <a:r>
              <a:rPr lang="ru-RU" sz="5400" b="1" dirty="0" smtClean="0">
                <a:solidFill>
                  <a:srgbClr val="FF6699"/>
                </a:solidFill>
              </a:rPr>
              <a:t>И ГРОМКУ </a:t>
            </a:r>
            <a:r>
              <a:rPr lang="ru-RU" sz="5400" b="1" dirty="0">
                <a:solidFill>
                  <a:srgbClr val="FF6699"/>
                </a:solidFill>
              </a:rPr>
              <a:t>СЛАВУ»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latin typeface="+mj-lt"/>
              </a:rPr>
              <a:t>        ОБРАЗОВАТЕЛЬНОЕ ПУТЕШЕСТВИЕ </a:t>
            </a:r>
          </a:p>
          <a:p>
            <a:r>
              <a:rPr lang="ru-RU" sz="2000" b="1" dirty="0">
                <a:latin typeface="+mj-lt"/>
              </a:rPr>
              <a:t>    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ПО ЮБИЛЕЙНЫМ </a:t>
            </a:r>
            <a:r>
              <a:rPr lang="ru-RU" sz="2000" b="1" dirty="0" smtClean="0">
                <a:latin typeface="+mj-lt"/>
              </a:rPr>
              <a:t>ДАТАМ</a:t>
            </a:r>
          </a:p>
          <a:p>
            <a:endParaRPr lang="ru-RU" sz="2000" b="1" dirty="0" smtClean="0">
              <a:latin typeface="+mj-lt"/>
            </a:endParaRPr>
          </a:p>
          <a:p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   </a:t>
            </a:r>
            <a:r>
              <a:rPr lang="ru-RU" sz="2000" b="1" dirty="0">
                <a:latin typeface="+mj-lt"/>
              </a:rPr>
              <a:t>2011- 2012 УЧЕБНЫЙ ГОД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512" y="425450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«Моя Петроградская сторона»</a:t>
            </a:r>
            <a:endParaRPr lang="ru-RU" sz="3600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3728" y="0"/>
            <a:ext cx="4876247" cy="6858000"/>
          </a:xfrm>
          <a:prstGeom prst="rect">
            <a:avLst/>
          </a:prstGeom>
        </p:spPr>
      </p:pic>
      <p:pic>
        <p:nvPicPr>
          <p:cNvPr id="7" name="Рисунок 6" descr="img009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1772816"/>
            <a:ext cx="8291758" cy="368573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6037" y="0"/>
            <a:ext cx="4851925" cy="6858000"/>
          </a:xfrm>
          <a:prstGeom prst="rect">
            <a:avLst/>
          </a:prstGeom>
        </p:spPr>
      </p:pic>
      <p:pic>
        <p:nvPicPr>
          <p:cNvPr id="3" name="Рисунок 2" descr="img008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4572" y="1520168"/>
            <a:ext cx="8229600" cy="384048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репост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6837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3528" y="4221088"/>
            <a:ext cx="85675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Девиз:</a:t>
            </a: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 </a:t>
            </a:r>
            <a:endParaRPr lang="ru-RU" sz="36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ru-RU" sz="3600" b="1" dirty="0" smtClean="0">
                <a:latin typeface="+mj-lt"/>
              </a:rPr>
              <a:t>Если </a:t>
            </a:r>
            <a:r>
              <a:rPr lang="ru-RU" sz="3600" b="1" dirty="0">
                <a:latin typeface="+mj-lt"/>
              </a:rPr>
              <a:t>вы не делаете ничего неожиданного, </a:t>
            </a:r>
          </a:p>
          <a:p>
            <a:r>
              <a:rPr lang="ru-RU" sz="3600" b="1" dirty="0">
                <a:latin typeface="+mj-lt"/>
              </a:rPr>
              <a:t>вас не ждет ничего неожиданного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628800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«ВОЗЗРИ НА ТРУД </a:t>
            </a:r>
          </a:p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И ГРОМКУ СЛАВУ»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88640"/>
            <a:ext cx="74914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Мы пригласили вас в путешествие по    ДАТОБУРГУ-ДАТОГРАДУ …</a:t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11268" name="Picture 4" descr="IMG_26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3068960"/>
            <a:ext cx="1625575" cy="23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zaya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49453" y="3068960"/>
            <a:ext cx="180973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99592" y="1628800"/>
            <a:ext cx="74168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sz="2400" b="1" dirty="0"/>
              <a:t>МОЖЕТ ЛИ ЗАЯЦ ПРИНОСИТЬ УСПЕХ И ОБЕСПЕЧИВАТЬ ПЛОДОТВОРНУЮ РАБОТУ КОМАНДЫ?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915816" y="5877272"/>
            <a:ext cx="30243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6699"/>
                </a:solidFill>
              </a:rPr>
              <a:t>КВЕСТ-ИГРА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112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0" grpId="0"/>
      <p:bldP spid="112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Что  же пережил Заяц?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b="1" dirty="0" smtClean="0"/>
              <a:t>СЛЕД 1</a:t>
            </a:r>
          </a:p>
        </p:txBody>
      </p:sp>
      <p:pic>
        <p:nvPicPr>
          <p:cNvPr id="12292" name="Picture 4" descr="ладога-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276872"/>
            <a:ext cx="1244625" cy="16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ладога-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2348880"/>
            <a:ext cx="1728589" cy="157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васнецов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4" y="2924944"/>
            <a:ext cx="3441607" cy="268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ладога-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608" y="4293096"/>
            <a:ext cx="1520850" cy="204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ладога-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5856" y="4293096"/>
            <a:ext cx="1512118" cy="199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88640"/>
            <a:ext cx="7345363" cy="2520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И далее СЛЕДЫ №№ 2,3,4,…,</a:t>
            </a:r>
            <a:br>
              <a:rPr lang="ru-RU" sz="4000" dirty="0" smtClean="0"/>
            </a:br>
            <a:r>
              <a:rPr lang="ru-RU" sz="4000" dirty="0" smtClean="0"/>
              <a:t>7, 8…</a:t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3" name="Рисунок 2" descr="IMG_11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43808" y="1899126"/>
            <a:ext cx="3528392" cy="46274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 группы.pn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о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Логотип Года Истории</a:t>
            </a:r>
          </a:p>
        </p:txBody>
      </p:sp>
      <p:pic>
        <p:nvPicPr>
          <p:cNvPr id="3" name="Рисунок 2" descr="x_2f70a7a5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99792" y="836712"/>
            <a:ext cx="3960440" cy="51010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31840" y="6093296"/>
            <a:ext cx="3188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+mj-lt"/>
              </a:rPr>
              <a:t>Кармелицкий</a:t>
            </a:r>
            <a:r>
              <a:rPr lang="ru-RU" sz="2400" b="1" dirty="0" smtClean="0">
                <a:latin typeface="+mj-lt"/>
              </a:rPr>
              <a:t> Д. 9 Б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469</TotalTime>
  <Words>139</Words>
  <Application>Microsoft Office PowerPoint</Application>
  <PresentationFormat>Экран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Реализация районной программы  «Моя Петроградская сторона»  в условиях коррекционной школы</vt:lpstr>
      <vt:lpstr>«ВОЗЗРИ НА ТРУД  И ГРОМКУ СЛАВУ»</vt:lpstr>
      <vt:lpstr>Слайд 3</vt:lpstr>
      <vt:lpstr> Мы пригласили вас в путешествие по    ДАТОБУРГУ-ДАТОГРАДУ … </vt:lpstr>
      <vt:lpstr>Что  же пережил Заяц?</vt:lpstr>
      <vt:lpstr>И далее СЛЕДЫ №№ 2,3,4,…, 7, 8…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Экскурсионно-музейный цикл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Евгения</cp:lastModifiedBy>
  <cp:revision>51</cp:revision>
  <dcterms:created xsi:type="dcterms:W3CDTF">2012-06-02T06:14:39Z</dcterms:created>
  <dcterms:modified xsi:type="dcterms:W3CDTF">2012-08-23T18:49:35Z</dcterms:modified>
</cp:coreProperties>
</file>