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AC9F-561C-4882-AEFA-0DD17EE5F1FE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6D7F-12DD-48C6-9541-16C7ADF5A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6D7F-12DD-48C6-9541-16C7ADF5A2C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bosonogoe.ru/uploads/images/4/c/9/4/1/4d36ac044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ent.foto.mail.ru/mail/zipstar008/_answers/i-619.jpg" TargetMode="External"/><Relationship Id="rId5" Type="http://schemas.openxmlformats.org/officeDocument/2006/relationships/image" Target="../media/image17.gif"/><Relationship Id="rId4" Type="http://schemas.openxmlformats.org/officeDocument/2006/relationships/hyperlink" Target="http://img1.liveinternet.ru/images/foto/b/3/795/2071795/f_14850797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lgod.files.wordpress.com/2010/06/d0bfd0b0d180d182d0b8d0b7.jpg?w=570&amp;h=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sovet-nso.ru/files/0/image/65let/contribution/00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ntonpavlov.ru/pictures/200801311728%20-%20bam08_9/19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vpressa.ru/photo/11405-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yaplakal.com/uploads/previews/post-27-12488694637374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dme.ru/files/news/part_0/6794/22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img-fotki.yandex.ru/get/24/yammaks.3/0_9e51_f3501a91_X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culture.ru/userimages/dom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hechnyafree.ru/upload/iblock/9ed/423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rucompany.ru/compdat/4637/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inesonline.3dn.ru/dopolneniya/charity_pic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ntm-tv.ru/.cache/images/img_4/395x300_1_0__images_09september2009_54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1.nnm.ru/9/c/3/b/7/68d4f0acf9b4ffce77b0c278a35.gif" TargetMode="Externa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6;&#1072;&#1089;&#1084;&#1080;&#1085;\&#1056;&#1072;&#1073;&#1086;&#1095;&#1080;&#1081;%20&#1089;&#1090;&#1086;&#1083;\&#1084;&#1091;&#1079;.%20&#1076;&#1083;&#1103;%20&#1087;&#1088;&#1077;&#1079;&#1077;&#1085;&#1100;\147_Frank%20Duval%20-%20Me%20To%20Yo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ug.kiev.ua/img/2/3723225295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i-veka.ru/images/catalog/3/744_0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odokanal.altsoft.spb.ru/getImage.do?object=2837905291&amp;original=1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encspb.ru/image.php?file=big/2803989033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odokanal.altsoft.spb.ru/getImage.do?object=2837905473&amp;original=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encspb.ru/image.php?file=big/2803984685.jpg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3006/julie-korotkaya.3/0_1814b_2e807d94_X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img-fotki.yandex.ru/get/3202/julie-korotkaya.3/0_18148_4630b121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h4.ggpht.com/banshee206/SHF0cRetGaI/AAAAAAAAErs/0-qLFBUHG6g/s800/Gabriel_Niscolet_Nurse_Red_Cros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pravenc.ru/data/615/504/1234/i80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eglov2.narod.ru/jpg/Imper_fam/Aleksey/006/Alexder129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Милосердие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(Н.С. Иванова, зам. Директора по воспитательной работе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Юркинская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СОШ»)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Пионерское движение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9 из 3499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284543" cy="276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349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4252924" cy="2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3499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857364"/>
            <a:ext cx="2143140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Комсомольское движение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3 из 910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403736" cy="29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 из 91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00438"/>
            <a:ext cx="4324362" cy="30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Комсомол в Советские 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советских общественных организаций для молодого человека открывались широкие возможности для общественно-полезной, социально значимой, добровольческой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i-main-pic" descr="Картинка 16 из 1605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241776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Энтузиасты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-main-pic" descr="Картинка 1 из 1605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000240"/>
            <a:ext cx="4643470" cy="252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9 из 160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4395800" cy="28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80-е годы ХХ 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Произошедшие в России в середине 80-х годов ХХ в. реформы затронули все области общественной жизни. В этот период, вследствие непродуманной молодежной политики государства, произошло отторжение молодежи от культурно-исторических ценностей, отстранение от влияния на социально-экономическое, политическое и духовное развитие страны. Энергичность, предприимчивость, решительность, свойственные молодому поколению, не были использованы государством и обществом в конструктивном аспекте, что отразилось в нарастании асоциальных явлений в молодежной среде.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Годы перестройки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-main-pic" descr="Картинка 72 из 2845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73437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4 из 284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429000"/>
            <a:ext cx="4657740" cy="31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Фонд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1 из 46969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8"/>
            <a:ext cx="59293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фонд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2 из 45954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5070490" cy="416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Фонд милосердия и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17 из 1055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832231" cy="293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32 из 105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857364"/>
            <a:ext cx="3762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35 из 1055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000504"/>
            <a:ext cx="3819535" cy="26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Молодежное движение в конце 90-х годов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Появились молодежные и подростковые объединения различной направленности, предпринимались попытки возрождения общероссийского молодежного движения. Возникшие некоммерческие и общественные организации направили свою деятельность на привлечение молодых добровольцев для решения социальных проблем.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Московской государственности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Создание первых закрытых заведений, где помогали нищим. Князь Ярослав Владимирович учредил сиротские училища, в которых дети содержались за счет подаяния населения близлежащих сел и деревень.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i-main-pic" descr="Картинка 5 из 285">
            <a:hlinkClick r:id="rId3" tgtFrame="_blank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484" y="1589088"/>
            <a:ext cx="28604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47_Frank Duval - Me To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95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 одного дня без доброго дела!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Роберт Баден -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Поуэлл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Православная церковь в период войн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Православная церковь вдохновляла народ на то, что сироты не должны быть брошены на произвол судьбы. Церковь и церковное учение на протяжении истории России определяла принципы и формы взаимопомощи, милосердия, благотворительности и других форм служения ближнему, что и составило сущность социального служения.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i-main-pic" descr="Картинка 7 из 1369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1856173"/>
            <a:ext cx="3886200" cy="40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Правление императрицы Марии Федоровны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1796 г. - создано первое частное благотворительное учреждение.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Ведомство учреждений взяло под свою опеку все воспитательные дома, а также почти все образовательные учреждения для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-main-pic" descr="Картинка 12 из 4090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Императорское Человеколюбивое общество.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В это же время по инициативе императора Александра I было основано Императорское Человеколюбивое общество.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 Человеколюбивое общество.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2. Дом призрения для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малолетних.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3. Оркестр Общества слепых.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4. Здание Попечительства.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-main-pic" descr="Картинка 3 из 258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1391566" cy="23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258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14818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7 из 258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071678"/>
            <a:ext cx="2286016" cy="17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11 из 258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357694"/>
            <a:ext cx="221457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Добровольчество в годы русско-турецких войн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Готовность пойти добровольцем на войну стало ярким выражением патриотической и гражданской позиции. В отличие от народного ополчения добровольцы не только защищали независимость собственной Родины, но и помогали братским народам. Именно в этот период сформировалось и первое в России гражданское добровольческое движение — сестры милосердия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-main-pic" descr="Картинка 1 из 82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886200" cy="26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3 из 8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429132"/>
            <a:ext cx="4181486" cy="206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Сестры милосердия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Первыми в мире женщинами, которые добровольно и организованно отправились на фронт для оказания помощи раненым воинам, были сестры милосердия московской Никольской обители.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-main-pic" descr="Картинка 2 из 6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714488"/>
            <a:ext cx="1409700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Скаутское движение в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Скаутское движение привлекло к волонтерской деятельности молодежь.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Первым скаутом был цесаревич Алексей.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i-main-pic" descr="Картинка 10 из 226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2429907"/>
            <a:ext cx="3886200" cy="289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Добровольчество после Октябрьской революции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После Октябрьской революции изменение политических и социальных условий привело к прекращению деятельности созданных в царское время благотворительных организаций. Существование острейших социальных проблем, таких как массовая детская безнадзорность, вынуждало общество к организованным формам проявления милосердия и благотворительности. Тогда государство провозгласило о своей ответственности за решение всех социальных проблем, что, по сути, исключало необходимость общественных благотворительных организаций. В частности, образовательные, культурные и социальные учреждения перешли под юрисдикцию народных комиссариатов, позднее вошли в партийные, комсомольские и пионерские структуры.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</TotalTime>
  <Words>505</Words>
  <Application>Microsoft Office PowerPoint</Application>
  <PresentationFormat>Экран (4:3)</PresentationFormat>
  <Paragraphs>50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Милосердие как обрАз жизни</vt:lpstr>
      <vt:lpstr>Становление Московской государственности</vt:lpstr>
      <vt:lpstr>Православная церковь в период войн</vt:lpstr>
      <vt:lpstr>Правление императрицы Марии Федоровны</vt:lpstr>
      <vt:lpstr>Императорское Человеколюбивое общество.</vt:lpstr>
      <vt:lpstr>Добровольчество в годы русско-турецких войн</vt:lpstr>
      <vt:lpstr>Сестры милосердия</vt:lpstr>
      <vt:lpstr>Скаутское движение в России</vt:lpstr>
      <vt:lpstr>Добровольчество после Октябрьской революции</vt:lpstr>
      <vt:lpstr>Пионерское движение</vt:lpstr>
      <vt:lpstr>Комсомольское движение</vt:lpstr>
      <vt:lpstr>Комсомол в Советские годы</vt:lpstr>
      <vt:lpstr>Энтузиасты БАМа</vt:lpstr>
      <vt:lpstr>80-е годы ХХ века</vt:lpstr>
      <vt:lpstr>Годы перестройки</vt:lpstr>
      <vt:lpstr>Фонд культуры</vt:lpstr>
      <vt:lpstr>Детский фонд</vt:lpstr>
      <vt:lpstr>Фонд милосердия и здоровья</vt:lpstr>
      <vt:lpstr>Молодежное движение в конце 90-х годов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Милосердие как обрАз жизни</dc:title>
  <cp:lastModifiedBy>Компьютер</cp:lastModifiedBy>
  <cp:revision>23</cp:revision>
  <dcterms:modified xsi:type="dcterms:W3CDTF">2012-07-11T13:54:21Z</dcterms:modified>
</cp:coreProperties>
</file>