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747761-BBB5-419D-8F8C-84C58C50D4A4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4547C-7F24-4422-9546-6E2A6935A4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64357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23 февраля- ДЕНЬ ЗАЩИТНИКОВ ОТЕЧЕСТВА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15074" y="142853"/>
            <a:ext cx="2279638" cy="435771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Конкурсная программа для мальчиков 6-А класса</a:t>
            </a:r>
          </a:p>
          <a:p>
            <a:r>
              <a:rPr lang="ru-RU" dirty="0"/>
              <a:t> </a:t>
            </a:r>
            <a:r>
              <a:rPr lang="ru-RU" dirty="0" smtClean="0"/>
              <a:t>2011- 2012 </a:t>
            </a:r>
            <a:r>
              <a:rPr lang="ru-RU" dirty="0" err="1" smtClean="0"/>
              <a:t>уч</a:t>
            </a:r>
            <a:r>
              <a:rPr lang="ru-RU" dirty="0" smtClean="0"/>
              <a:t>. </a:t>
            </a:r>
            <a:r>
              <a:rPr lang="ru-RU" dirty="0" smtClean="0"/>
              <a:t>год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Презентацию подготовила  классный руководитель Колесник Елена </a:t>
            </a:r>
            <a:r>
              <a:rPr lang="ru-RU" dirty="0"/>
              <a:t>И</a:t>
            </a:r>
            <a:r>
              <a:rPr lang="ru-RU" dirty="0" smtClean="0"/>
              <a:t>вановна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школьная папка\ф0т0-2011-212\23 февраля - День защитников Отечества\Изображение 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421322" cy="40659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команды</a:t>
            </a:r>
            <a:endParaRPr lang="ru-RU" dirty="0"/>
          </a:p>
        </p:txBody>
      </p:sp>
      <p:pic>
        <p:nvPicPr>
          <p:cNvPr id="2050" name="Picture 2" descr="C:\Documents and Settings\Пользователь\Рабочий стол\школьная папка\ф0т0-2011-212\23 февраля - День защитников Отечества\Изображение 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30" y="1857364"/>
            <a:ext cx="3429024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Documents and Settings\Пользователь\Рабочий стол\школьная папка\ф0т0-2011-212\23 февраля - День защитников Отечества\Изображение 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3682997" cy="276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000636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Чёрный ястреб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2214554"/>
            <a:ext cx="2155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Чёрная жемчужина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для мальчиков…</a:t>
            </a:r>
            <a:endParaRPr lang="ru-RU" dirty="0"/>
          </a:p>
        </p:txBody>
      </p:sp>
      <p:pic>
        <p:nvPicPr>
          <p:cNvPr id="3074" name="Picture 2" descr="C:\Documents and Settings\Пользователь\Рабочий стол\школьная папка\ф0т0-2011-212\23 февраля - День защитников Отечества\Изображение 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3492496" cy="2619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Documents and Settings\Пользователь\Рабочий стол\школьная папка\ф0т0-2011-212\23 февраля - День защитников Отечества\Изображение 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548087" cy="2661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быстрее?</a:t>
            </a:r>
            <a:endParaRPr lang="ru-RU" dirty="0"/>
          </a:p>
        </p:txBody>
      </p:sp>
      <p:pic>
        <p:nvPicPr>
          <p:cNvPr id="4098" name="Picture 2" descr="C:\Documents and Settings\Пользователь\Рабочий стол\школьная папка\ф0т0-2011-212\23 февраля - День защитников Отечества\Изображение 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301995" cy="2476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Documents and Settings\Пользователь\Рабочий стол\школьная папка\ф0т0-2011-212\23 февраля - День защитников Отечества\Изображение 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214710" cy="2411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сильные и смелые могут чистить и резать так лук…</a:t>
            </a:r>
            <a:endParaRPr lang="ru-RU" dirty="0"/>
          </a:p>
        </p:txBody>
      </p:sp>
      <p:pic>
        <p:nvPicPr>
          <p:cNvPr id="5122" name="Picture 2" descr="C:\Documents and Settings\Пользователь\Рабочий стол\школьная папка\ф0т0-2011-212\23 февраля - День защитников Отечества\Изображение 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2730491" cy="20478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Documents and Settings\Пользователь\Рабочий стол\школьная папка\ф0т0-2011-212\23 февраля - День защитников Отечества\Изображение 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12" y="1714488"/>
            <a:ext cx="2762269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Documents and Settings\Пользователь\Рабочий стол\школьная папка\ф0т0-2011-212\23 февраля - День защитников Отечества\Изображение 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00504"/>
            <a:ext cx="3016243" cy="22621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много- много других конкурсов…</a:t>
            </a:r>
            <a:endParaRPr lang="ru-RU" dirty="0"/>
          </a:p>
        </p:txBody>
      </p:sp>
      <p:pic>
        <p:nvPicPr>
          <p:cNvPr id="6146" name="Picture 2" descr="C:\Documents and Settings\Пользователь\Рабочий стол\школьная папка\ф0т0-2011-212\23 февраля - День защитников Отечества\Изображение 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333773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7" name="Picture 3" descr="C:\Documents and Settings\Пользователь\Рабочий стол\школьная папка\ф0т0-2011-212\23 февраля - День защитников Отечества\Изображение 0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3357586" cy="2518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C:\Documents and Settings\Пользователь\Рабочий стол\школьная папка\ф0т0-2011-212\23 февраля - День защитников Отечества\Изображение 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86322"/>
            <a:ext cx="1992298" cy="1494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Подводим итоги и говорим много добрых слов…</a:t>
            </a:r>
            <a:endParaRPr lang="ru-RU" dirty="0"/>
          </a:p>
        </p:txBody>
      </p:sp>
      <p:pic>
        <p:nvPicPr>
          <p:cNvPr id="7170" name="Picture 2" descr="C:\Documents and Settings\Пользователь\Рабочий стол\школьная папка\ф0т0-2011-212\23 февраля - День защитников Отечества\Изображение 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3206744" cy="2405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1" name="Picture 3" descr="C:\Documents and Settings\Пользователь\Рабочий стол\школьная папка\ф0т0-2011-212\23 февраля - День защитников Отечества\Изображение 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3524275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7030A0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62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23 февраля- ДЕНЬ ЗАЩИТНИКОВ ОТЕЧЕСТВА</vt:lpstr>
      <vt:lpstr>Наши команды</vt:lpstr>
      <vt:lpstr>Конкурсы для мальчиков…</vt:lpstr>
      <vt:lpstr>Кто быстрее?</vt:lpstr>
      <vt:lpstr>Только сильные и смелые могут чистить и резать так лук…</vt:lpstr>
      <vt:lpstr>И много- много других конкурсов…</vt:lpstr>
      <vt:lpstr>Подводим итоги и говорим много добрых слов…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февраля- ДЕНЬ ЗАЩИТНИКОВ ОТЕЧЕСТВА</dc:title>
  <dc:creator>Пользователь</dc:creator>
  <cp:lastModifiedBy>Пользователь</cp:lastModifiedBy>
  <cp:revision>4</cp:revision>
  <dcterms:created xsi:type="dcterms:W3CDTF">2012-03-11T20:28:05Z</dcterms:created>
  <dcterms:modified xsi:type="dcterms:W3CDTF">2012-03-13T14:52:41Z</dcterms:modified>
</cp:coreProperties>
</file>