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808EC-40C2-4314-BF63-03F68EA0BA0C}" type="datetimeFigureOut">
              <a:rPr lang="en-US" smtClean="0"/>
              <a:pPr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7FBDB-961E-45FE-87C5-5AABF1D96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7FBDB-961E-45FE-87C5-5AABF1D9603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  <a:ln w="127000" cap="flat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B8C10-AC34-429B-98FB-49D42C138047}" type="datetimeFigureOut">
              <a:rPr lang="ru-RU" smtClean="0"/>
              <a:pPr/>
              <a:t>5/23/2012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2B2D-91D6-4315-B302-9CA1112E5E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noFill/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 cap="none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358246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Спортивная секция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«Рваный кед»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5214950"/>
            <a:ext cx="65722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Понедельник 10.20-11.00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Четверг 10.20- 11.00</a:t>
            </a:r>
            <a:endParaRPr lang="ru-RU" sz="3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3000299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7103267-4290-4380-9548-7488506B87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TS030002998</Template>
  <TotalTime>0</TotalTime>
  <Words>12</Words>
  <Application>Microsoft Office PowerPoint</Application>
  <PresentationFormat>Экран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TS030002998</vt:lpstr>
      <vt:lpstr>Слайд 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2012-05-23T13:20:30Z</dcterms:created>
  <dcterms:modified xsi:type="dcterms:W3CDTF">2012-05-23T13:24:23Z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TC030002998</vt:lpwstr>
  </property>
</Properties>
</file>