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8" r:id="rId6"/>
    <p:sldId id="263" r:id="rId7"/>
    <p:sldId id="264" r:id="rId8"/>
    <p:sldId id="265" r:id="rId9"/>
    <p:sldId id="266" r:id="rId10"/>
    <p:sldId id="260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2048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048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839B4F-D31E-4450-A32F-8E13DD6AEBF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233591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DC4EC-C4B4-4453-B173-844E007CB41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262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A03B5-B2B6-40E8-8D5F-0E1C551F06F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783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10F8B-F3D3-4E11-916E-E7FA3DA780A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166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BAAEF-73C6-4425-81DA-88AD34C9839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00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CAAB6-C0DA-4BE1-9B06-6EEA7561968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477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80D92-8369-4B8D-BA79-6C42C075E39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3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0B4B4-01DF-4C03-B2CF-32B4AA6ECFB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373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9486E-6FC3-47A5-8873-2033AB999CE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558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CAFDD-4D5F-4565-8639-63DAB3B697B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325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26FFE-6469-4AA0-A127-617E5EC6E2C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23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226DF4-0B1D-4D9E-8D99-9CF838B2197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6976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87;&#1077;&#1089;&#1085;&#1080;%20&#1074;&#1086;&#1081;&#1085;&#1099;\&#1054;&#1083;&#1100;&#1075;&#1072;%20&#1042;&#1086;&#1088;&#1086;&#1085;&#1077;&#1094;%20-%20&#1043;&#1083;&#1103;&#1078;&#1091;%20&#1074;%20&#1086;&#1079;&#1077;&#1088;&#1072;%20&#1089;&#1080;&#1085;&#1080;&#1077;...%20%20(audiopoisk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2;&#1054;&#1074;\&#1087;&#1077;&#1089;&#1085;&#1080;%20&#1074;&#1086;&#1081;&#1085;&#1099;\&#1089;&#1080;&#1088;&#1077;&#1085;&#1072;.mp3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9522"/>
            <a:ext cx="8640960" cy="663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Июнь! Клонился к вечеру закат…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2" name="Ольга Воронец - Гляжу в озера синие...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003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048.radikal.ru/1106/07/347c33aa0d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08912" cy="6261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ире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214414" y="55721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526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За родину за честь за свободу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457700" cy="6772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410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сле занятий. На Воробьевых горах. 1970-е г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528392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илежные ученики. 1960-е го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744416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35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2ромашки (556x400, 51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99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Учителя-орденоносцы Карельской АССР. Москва, 1939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435"/>
            <a:ext cx="7724775" cy="6572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640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941-1945.at.ua/forums/kolesov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840760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486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Табель ученицы 5-го класса Коткозерской школы Гали Фёдоровой за 1940-1941 учебный год. Выдан 12 июня 1941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112568" cy="6552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957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Выпускной вечер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Выпускной вечер в Кондопожской школе №1. Июнь 1941г. Фото из фондов Музея Кондопожской СОШ №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64896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415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За школьной партой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З.М. Юфа ведёт урок в 4-а классе 9-й средней школы. 1960-е г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632848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933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И.С. Беляев. Букварь. Госиздат К-ФССР.1943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83264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087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12</Words>
  <Application>Microsoft Office PowerPoint</Application>
  <PresentationFormat>Экран (4:3)</PresentationFormat>
  <Paragraphs>3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Разрез</vt:lpstr>
      <vt:lpstr>Июнь! Клонился к вечеру закат…</vt:lpstr>
      <vt:lpstr>Слайд 2</vt:lpstr>
      <vt:lpstr>Слайд 3</vt:lpstr>
      <vt:lpstr>Слайд 4</vt:lpstr>
      <vt:lpstr>Слайд 5</vt:lpstr>
      <vt:lpstr>Слайд 6</vt:lpstr>
      <vt:lpstr>Выпускной вечер</vt:lpstr>
      <vt:lpstr>За школьной партой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25</cp:revision>
  <dcterms:created xsi:type="dcterms:W3CDTF">2012-04-01T08:49:06Z</dcterms:created>
  <dcterms:modified xsi:type="dcterms:W3CDTF">2012-04-10T16:58:41Z</dcterms:modified>
</cp:coreProperties>
</file>