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701" r:id="rId3"/>
    <p:sldMasterId id="2147483713" r:id="rId4"/>
    <p:sldMasterId id="2147483726" r:id="rId5"/>
  </p:sldMasterIdLst>
  <p:sldIdLst>
    <p:sldId id="256" r:id="rId6"/>
    <p:sldId id="277" r:id="rId7"/>
    <p:sldId id="257" r:id="rId8"/>
    <p:sldId id="258" r:id="rId9"/>
    <p:sldId id="259" r:id="rId10"/>
    <p:sldId id="260" r:id="rId11"/>
    <p:sldId id="261" r:id="rId12"/>
    <p:sldId id="262" r:id="rId13"/>
    <p:sldId id="276" r:id="rId14"/>
    <p:sldId id="264" r:id="rId15"/>
    <p:sldId id="265" r:id="rId16"/>
    <p:sldId id="266" r:id="rId17"/>
    <p:sldId id="268" r:id="rId18"/>
    <p:sldId id="269" r:id="rId19"/>
    <p:sldId id="270" r:id="rId20"/>
    <p:sldId id="271" r:id="rId21"/>
    <p:sldId id="273"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8192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819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fld id="{36A0AE91-13EB-4F3C-9247-3D7D21389000}" type="datetimeFigureOut">
              <a:rPr lang="ru-RU" smtClean="0"/>
              <a:pPr/>
              <a:t>26.05.2012</a:t>
            </a:fld>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endParaRPr lang="ru-RU"/>
          </a:p>
        </p:txBody>
      </p:sp>
      <p:sp>
        <p:nvSpPr>
          <p:cNvPr id="13" name="Rectangle 13"/>
          <p:cNvSpPr>
            <a:spLocks noGrp="1" noChangeArrowheads="1"/>
          </p:cNvSpPr>
          <p:nvPr>
            <p:ph type="sldNum" sz="quarter" idx="12"/>
          </p:nvPr>
        </p:nvSpPr>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5" name="Rectangle 12"/>
          <p:cNvSpPr>
            <a:spLocks noGrp="1" noChangeArrowheads="1"/>
          </p:cNvSpPr>
          <p:nvPr>
            <p:ph type="ftr" sz="quarter" idx="11"/>
          </p:nvPr>
        </p:nvSpPr>
        <p:spPr>
          <a:ln/>
        </p:spPr>
        <p:txBody>
          <a:bodyPr/>
          <a:lstStyle>
            <a:lvl1pPr>
              <a:defRPr/>
            </a:lvl1pPr>
          </a:lstStyle>
          <a:p>
            <a:endParaRPr lang="ru-RU"/>
          </a:p>
        </p:txBody>
      </p:sp>
      <p:sp>
        <p:nvSpPr>
          <p:cNvPr id="6"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5" name="Rectangle 12"/>
          <p:cNvSpPr>
            <a:spLocks noGrp="1" noChangeArrowheads="1"/>
          </p:cNvSpPr>
          <p:nvPr>
            <p:ph type="ftr" sz="quarter" idx="11"/>
          </p:nvPr>
        </p:nvSpPr>
        <p:spPr>
          <a:ln/>
        </p:spPr>
        <p:txBody>
          <a:bodyPr/>
          <a:lstStyle>
            <a:lvl1pPr>
              <a:defRPr/>
            </a:lvl1pPr>
          </a:lstStyle>
          <a:p>
            <a:endParaRPr lang="ru-RU"/>
          </a:p>
        </p:txBody>
      </p:sp>
      <p:sp>
        <p:nvSpPr>
          <p:cNvPr id="6"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838200"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838200"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8" name="Rectangle 12"/>
          <p:cNvSpPr>
            <a:spLocks noGrp="1" noChangeArrowheads="1"/>
          </p:cNvSpPr>
          <p:nvPr>
            <p:ph type="ftr" sz="quarter" idx="11"/>
          </p:nvPr>
        </p:nvSpPr>
        <p:spPr>
          <a:ln/>
        </p:spPr>
        <p:txBody>
          <a:bodyPr/>
          <a:lstStyle>
            <a:lvl1pPr>
              <a:defRPr/>
            </a:lvl1pPr>
          </a:lstStyle>
          <a:p>
            <a:endParaRPr lang="ru-RU"/>
          </a:p>
        </p:txBody>
      </p:sp>
      <p:sp>
        <p:nvSpPr>
          <p:cNvPr id="9"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44475"/>
            <a:ext cx="838835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4" name="Rectangle 12"/>
          <p:cNvSpPr>
            <a:spLocks noGrp="1" noChangeArrowheads="1"/>
          </p:cNvSpPr>
          <p:nvPr>
            <p:ph type="ftr" sz="quarter" idx="11"/>
          </p:nvPr>
        </p:nvSpPr>
        <p:spPr>
          <a:ln/>
        </p:spPr>
        <p:txBody>
          <a:bodyPr/>
          <a:lstStyle>
            <a:lvl1pPr>
              <a:defRPr/>
            </a:lvl1pPr>
          </a:lstStyle>
          <a:p>
            <a:endParaRPr lang="ru-RU"/>
          </a:p>
        </p:txBody>
      </p:sp>
      <p:sp>
        <p:nvSpPr>
          <p:cNvPr id="5"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7" name="Rectangle 12"/>
          <p:cNvSpPr>
            <a:spLocks noGrp="1" noChangeArrowheads="1"/>
          </p:cNvSpPr>
          <p:nvPr>
            <p:ph type="ftr" sz="quarter" idx="11"/>
          </p:nvPr>
        </p:nvSpPr>
        <p:spPr>
          <a:ln/>
        </p:spPr>
        <p:txBody>
          <a:bodyPr/>
          <a:lstStyle>
            <a:lvl1pPr>
              <a:defRPr/>
            </a:lvl1pPr>
          </a:lstStyle>
          <a:p>
            <a:endParaRPr lang="ru-RU"/>
          </a:p>
        </p:txBody>
      </p:sp>
      <p:sp>
        <p:nvSpPr>
          <p:cNvPr id="8"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C315BFA-FCEB-4B3E-AF8A-BBEC09E9B82C}" type="slidenum">
              <a:rPr lang="ru-RU"/>
              <a:pPr>
                <a:defRPr/>
              </a:pPr>
              <a:t>‹#›</a:t>
            </a:fld>
            <a:endParaRPr lang="ru-RU"/>
          </a:p>
        </p:txBody>
      </p:sp>
    </p:spTree>
  </p:cSld>
  <p:clrMapOvr>
    <a:masterClrMapping/>
  </p:clrMapOvr>
  <p:transition>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D89199C-A7F0-44B1-9B0C-A5266D498FDB}" type="slidenum">
              <a:rPr lang="ru-RU"/>
              <a:pPr>
                <a:defRPr/>
              </a:pPr>
              <a:t>‹#›</a:t>
            </a:fld>
            <a:endParaRPr lang="ru-RU"/>
          </a:p>
        </p:txBody>
      </p:sp>
    </p:spTree>
  </p:cSld>
  <p:clrMapOvr>
    <a:masterClrMapping/>
  </p:clrMapOvr>
  <p:transition>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0A34B3-B0E9-4F94-BA89-0E9F3E33D77E}" type="slidenum">
              <a:rPr lang="ru-RU"/>
              <a:pPr>
                <a:defRPr/>
              </a:pPr>
              <a:t>‹#›</a:t>
            </a:fld>
            <a:endParaRPr lang="ru-RU"/>
          </a:p>
        </p:txBody>
      </p:sp>
    </p:spTree>
  </p:cSld>
  <p:clrMapOvr>
    <a:masterClrMapping/>
  </p:clrMapOvr>
  <p:transition>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3136A74-9A56-430F-8FD0-32FCE89CB831}" type="slidenum">
              <a:rPr lang="ru-RU"/>
              <a:pPr>
                <a:defRPr/>
              </a:pPr>
              <a:t>‹#›</a:t>
            </a:fld>
            <a:endParaRPr lang="ru-RU"/>
          </a:p>
        </p:txBody>
      </p:sp>
    </p:spTree>
  </p:cSld>
  <p:clrMapOvr>
    <a:masterClrMapping/>
  </p:clrMapOvr>
  <p:transition>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315D9D9-018C-4848-BA84-862B81507A4D}" type="slidenum">
              <a:rPr lang="ru-RU"/>
              <a:pPr>
                <a:defRPr/>
              </a:pPr>
              <a:t>‹#›</a:t>
            </a:fld>
            <a:endParaRPr lang="ru-RU"/>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5" name="Rectangle 12"/>
          <p:cNvSpPr>
            <a:spLocks noGrp="1" noChangeArrowheads="1"/>
          </p:cNvSpPr>
          <p:nvPr>
            <p:ph type="ftr" sz="quarter" idx="11"/>
          </p:nvPr>
        </p:nvSpPr>
        <p:spPr>
          <a:ln/>
        </p:spPr>
        <p:txBody>
          <a:bodyPr/>
          <a:lstStyle>
            <a:lvl1pPr>
              <a:defRPr/>
            </a:lvl1pPr>
          </a:lstStyle>
          <a:p>
            <a:endParaRPr lang="ru-RU"/>
          </a:p>
        </p:txBody>
      </p:sp>
      <p:sp>
        <p:nvSpPr>
          <p:cNvPr id="6"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6A9C8E6-4F71-484D-A7B8-37CF728FC753}" type="slidenum">
              <a:rPr lang="ru-RU"/>
              <a:pPr>
                <a:defRPr/>
              </a:pPr>
              <a:t>‹#›</a:t>
            </a:fld>
            <a:endParaRPr lang="ru-RU"/>
          </a:p>
        </p:txBody>
      </p:sp>
    </p:spTree>
  </p:cSld>
  <p:clrMapOvr>
    <a:masterClrMapping/>
  </p:clrMapOvr>
  <p:transition>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17AFBF1-CADA-4113-81FC-D84AE494E9CF}" type="slidenum">
              <a:rPr lang="ru-RU"/>
              <a:pPr>
                <a:defRPr/>
              </a:pPr>
              <a:t>‹#›</a:t>
            </a:fld>
            <a:endParaRPr lang="ru-RU"/>
          </a:p>
        </p:txBody>
      </p:sp>
    </p:spTree>
  </p:cSld>
  <p:clrMapOvr>
    <a:masterClrMapping/>
  </p:clrMapOvr>
  <p:transition>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2072390-7F92-4570-937B-9FE4BF234BA1}" type="slidenum">
              <a:rPr lang="ru-RU"/>
              <a:pPr>
                <a:defRPr/>
              </a:pPr>
              <a:t>‹#›</a:t>
            </a:fld>
            <a:endParaRPr lang="ru-RU"/>
          </a:p>
        </p:txBody>
      </p:sp>
    </p:spTree>
  </p:cSld>
  <p:clrMapOvr>
    <a:masterClrMapping/>
  </p:clrMapOvr>
  <p:transition>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3702A1C-A2F2-49D1-A142-275B143BD9D3}" type="slidenum">
              <a:rPr lang="ru-RU"/>
              <a:pPr>
                <a:defRPr/>
              </a:pPr>
              <a:t>‹#›</a:t>
            </a:fld>
            <a:endParaRPr lang="ru-RU"/>
          </a:p>
        </p:txBody>
      </p:sp>
    </p:spTree>
  </p:cSld>
  <p:clrMapOvr>
    <a:masterClrMapping/>
  </p:clrMapOvr>
  <p:transition>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3B4A2BB-BADF-4C20-B66B-F1E39B686280}" type="slidenum">
              <a:rPr lang="ru-RU"/>
              <a:pPr>
                <a:defRPr/>
              </a:pPr>
              <a:t>‹#›</a:t>
            </a:fld>
            <a:endParaRPr lang="ru-RU"/>
          </a:p>
        </p:txBody>
      </p:sp>
    </p:spTree>
  </p:cSld>
  <p:clrMapOvr>
    <a:masterClrMapping/>
  </p:clrMapOvr>
  <p:transition>
    <p:diamon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457D459-1EA8-4B74-8A5F-615B968E82B3}" type="slidenum">
              <a:rPr lang="ru-RU"/>
              <a:pPr>
                <a:defRPr/>
              </a:pPr>
              <a:t>‹#›</a:t>
            </a:fld>
            <a:endParaRPr lang="ru-RU"/>
          </a:p>
        </p:txBody>
      </p:sp>
    </p:spTree>
  </p:cSld>
  <p:clrMapOvr>
    <a:masterClrMapping/>
  </p:clrMapOvr>
  <p:transition>
    <p:diamon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857012F-3A49-472B-A86B-AA5F0774A8B4}" type="slidenum">
              <a:rPr lang="ru-RU"/>
              <a:pPr>
                <a:defRPr/>
              </a:pPr>
              <a:t>‹#›</a:t>
            </a:fld>
            <a:endParaRPr lang="ru-RU"/>
          </a:p>
        </p:txBody>
      </p:sp>
    </p:spTree>
  </p:cSld>
  <p:clrMapOvr>
    <a:masterClrMapping/>
  </p:clrMapOvr>
  <p:transition>
    <p:diamon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7D47A7D8-AC18-4E82-AAA5-CC9D9E267D5B}" type="slidenum">
              <a:rPr lang="ru-RU"/>
              <a:pPr>
                <a:defRPr/>
              </a:pPr>
              <a:t>‹#›</a:t>
            </a:fld>
            <a:endParaRPr lang="ru-RU"/>
          </a:p>
        </p:txBody>
      </p:sp>
    </p:spTree>
  </p:cSld>
  <p:clrMapOvr>
    <a:masterClrMapping/>
  </p:clrMapOvr>
  <p:transition>
    <p:diamon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11776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11777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p>
        </p:txBody>
      </p:sp>
      <p:sp>
        <p:nvSpPr>
          <p:cNvPr id="13" name="Rectangle 13"/>
          <p:cNvSpPr>
            <a:spLocks noGrp="1" noChangeArrowheads="1"/>
          </p:cNvSpPr>
          <p:nvPr>
            <p:ph type="sldNum" sz="quarter" idx="12"/>
          </p:nvPr>
        </p:nvSpPr>
        <p:spPr/>
        <p:txBody>
          <a:bodyPr/>
          <a:lstStyle>
            <a:lvl1pPr>
              <a:defRPr/>
            </a:lvl1pPr>
          </a:lstStyle>
          <a:p>
            <a:pPr>
              <a:defRPr/>
            </a:pPr>
            <a:fld id="{34698DC4-DA2A-4C29-A3D9-379A6D988609}" type="slidenum">
              <a:rPr lang="ru-RU"/>
              <a:pPr>
                <a:defRPr/>
              </a:pPr>
              <a:t>‹#›</a:t>
            </a:fld>
            <a:endParaRPr lang="ru-RU"/>
          </a:p>
        </p:txBody>
      </p:sp>
    </p:spTree>
  </p:cSld>
  <p:clrMapOvr>
    <a:masterClrMapping/>
  </p:clrMapOvr>
  <p:transition>
    <p:diamon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A3FA6038-69B0-40C9-838E-06D78FDD4DB4}" type="slidenum">
              <a:rPr lang="ru-RU"/>
              <a:pPr>
                <a:defRPr/>
              </a:pPr>
              <a:t>‹#›</a:t>
            </a:fld>
            <a:endParaRPr lang="ru-RU"/>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5" name="Rectangle 12"/>
          <p:cNvSpPr>
            <a:spLocks noGrp="1" noChangeArrowheads="1"/>
          </p:cNvSpPr>
          <p:nvPr>
            <p:ph type="ftr" sz="quarter" idx="11"/>
          </p:nvPr>
        </p:nvSpPr>
        <p:spPr>
          <a:ln/>
        </p:spPr>
        <p:txBody>
          <a:bodyPr/>
          <a:lstStyle>
            <a:lvl1pPr>
              <a:defRPr/>
            </a:lvl1pPr>
          </a:lstStyle>
          <a:p>
            <a:endParaRPr lang="ru-RU"/>
          </a:p>
        </p:txBody>
      </p:sp>
      <p:sp>
        <p:nvSpPr>
          <p:cNvPr id="6"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9CCEC57E-CF42-432C-A549-E13761DB3AED}" type="slidenum">
              <a:rPr lang="ru-RU"/>
              <a:pPr>
                <a:defRPr/>
              </a:pPr>
              <a:t>‹#›</a:t>
            </a:fld>
            <a:endParaRPr lang="ru-RU"/>
          </a:p>
        </p:txBody>
      </p:sp>
    </p:spTree>
  </p:cSld>
  <p:clrMapOvr>
    <a:masterClrMapping/>
  </p:clrMapOvr>
  <p:transition>
    <p:diamon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0E6E1C87-F402-4125-BEAF-8C326A62C100}" type="slidenum">
              <a:rPr lang="ru-RU"/>
              <a:pPr>
                <a:defRPr/>
              </a:pPr>
              <a:t>‹#›</a:t>
            </a:fld>
            <a:endParaRPr lang="ru-RU"/>
          </a:p>
        </p:txBody>
      </p:sp>
    </p:spTree>
  </p:cSld>
  <p:clrMapOvr>
    <a:masterClrMapping/>
  </p:clrMapOvr>
  <p:transition>
    <p:diamon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0A572262-9B59-4161-BF23-CC6D4703D88A}" type="slidenum">
              <a:rPr lang="ru-RU"/>
              <a:pPr>
                <a:defRPr/>
              </a:pPr>
              <a:t>‹#›</a:t>
            </a:fld>
            <a:endParaRPr lang="ru-RU"/>
          </a:p>
        </p:txBody>
      </p:sp>
    </p:spTree>
  </p:cSld>
  <p:clrMapOvr>
    <a:masterClrMapping/>
  </p:clrMapOvr>
  <p:transition>
    <p:diamon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6F2FB795-DA5E-4B44-AEE1-87F4DDAF2E24}" type="slidenum">
              <a:rPr lang="ru-RU"/>
              <a:pPr>
                <a:defRPr/>
              </a:pPr>
              <a:t>‹#›</a:t>
            </a:fld>
            <a:endParaRPr lang="ru-RU"/>
          </a:p>
        </p:txBody>
      </p:sp>
    </p:spTree>
  </p:cSld>
  <p:clrMapOvr>
    <a:masterClrMapping/>
  </p:clrMapOvr>
  <p:transition>
    <p:diamon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63DDF0B0-64CB-465D-9DA0-6EA84C5D81DD}" type="slidenum">
              <a:rPr lang="ru-RU"/>
              <a:pPr>
                <a:defRPr/>
              </a:pPr>
              <a:t>‹#›</a:t>
            </a:fld>
            <a:endParaRPr lang="ru-RU"/>
          </a:p>
        </p:txBody>
      </p:sp>
    </p:spTree>
  </p:cSld>
  <p:clrMapOvr>
    <a:masterClrMapping/>
  </p:clrMapOvr>
  <p:transition>
    <p:diamon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5A32D436-4E71-42A1-9AA9-38AF3BD585E7}" type="slidenum">
              <a:rPr lang="ru-RU"/>
              <a:pPr>
                <a:defRPr/>
              </a:pPr>
              <a:t>‹#›</a:t>
            </a:fld>
            <a:endParaRPr lang="ru-RU"/>
          </a:p>
        </p:txBody>
      </p:sp>
    </p:spTree>
  </p:cSld>
  <p:clrMapOvr>
    <a:masterClrMapping/>
  </p:clrMapOvr>
  <p:transition>
    <p:diamon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369A266A-273F-4604-9D01-5E905F67B6FB}" type="slidenum">
              <a:rPr lang="ru-RU"/>
              <a:pPr>
                <a:defRPr/>
              </a:pPr>
              <a:t>‹#›</a:t>
            </a:fld>
            <a:endParaRPr lang="ru-RU"/>
          </a:p>
        </p:txBody>
      </p:sp>
    </p:spTree>
  </p:cSld>
  <p:clrMapOvr>
    <a:masterClrMapping/>
  </p:clrMapOvr>
  <p:transition>
    <p:diamon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4AAB80C-2E0F-4B2F-AC78-2DD5B7343B46}" type="slidenum">
              <a:rPr lang="ru-RU"/>
              <a:pPr>
                <a:defRPr/>
              </a:pPr>
              <a:t>‹#›</a:t>
            </a:fld>
            <a:endParaRPr lang="ru-RU"/>
          </a:p>
        </p:txBody>
      </p:sp>
    </p:spTree>
  </p:cSld>
  <p:clrMapOvr>
    <a:masterClrMapping/>
  </p:clrMapOvr>
  <p:transition>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82EDB541-6816-40AA-A8EB-64BE1B01704C}" type="slidenum">
              <a:rPr lang="ru-RU"/>
              <a:pPr>
                <a:defRPr/>
              </a:pPr>
              <a:t>‹#›</a:t>
            </a:fld>
            <a:endParaRPr lang="ru-RU"/>
          </a:p>
        </p:txBody>
      </p:sp>
    </p:spTree>
  </p:cSld>
  <p:clrMapOvr>
    <a:masterClrMapping/>
  </p:clrMapOvr>
  <p:transition>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5"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6"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7"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grpSp>
        <p:nvGrpSpPr>
          <p:cNvPr id="3" name="Group 2"/>
          <p:cNvGrpSpPr>
            <a:grpSpLocks/>
          </p:cNvGrpSpPr>
          <p:nvPr/>
        </p:nvGrpSpPr>
        <p:grpSpPr bwMode="auto">
          <a:xfrm>
            <a:off x="319088" y="1752600"/>
            <a:ext cx="8824912" cy="5129213"/>
            <a:chOff x="201" y="1104"/>
            <a:chExt cx="5559" cy="3231"/>
          </a:xfrm>
        </p:grpSpPr>
        <p:sp>
          <p:nvSpPr>
            <p:cNvPr id="14"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p>
          </p:txBody>
        </p:sp>
        <p:sp>
          <p:nvSpPr>
            <p:cNvPr id="15"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16"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7"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8"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9"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16384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16385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20"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21"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p>
        </p:txBody>
      </p:sp>
      <p:sp>
        <p:nvSpPr>
          <p:cNvPr id="22" name="Rectangle 13"/>
          <p:cNvSpPr>
            <a:spLocks noGrp="1" noChangeArrowheads="1"/>
          </p:cNvSpPr>
          <p:nvPr>
            <p:ph type="sldNum" sz="quarter" idx="12"/>
          </p:nvPr>
        </p:nvSpPr>
        <p:spPr/>
        <p:txBody>
          <a:bodyPr/>
          <a:lstStyle>
            <a:lvl1pPr>
              <a:defRPr/>
            </a:lvl1pPr>
          </a:lstStyle>
          <a:p>
            <a:pPr>
              <a:defRPr/>
            </a:pPr>
            <a:fld id="{5AC2E16E-2AA9-4427-B6C1-7BBC0EA048B9}" type="slidenum">
              <a:rPr lang="ru-RU"/>
              <a:pPr>
                <a:defRPr/>
              </a:pPr>
              <a:t>‹#›</a:t>
            </a:fld>
            <a:endParaRPr lang="ru-RU"/>
          </a:p>
        </p:txBody>
      </p:sp>
    </p:spTree>
  </p:cSld>
  <p:clrMapOvr>
    <a:masterClrMapping/>
  </p:clrMapOvr>
  <p:transition>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6" name="Rectangle 12"/>
          <p:cNvSpPr>
            <a:spLocks noGrp="1" noChangeArrowheads="1"/>
          </p:cNvSpPr>
          <p:nvPr>
            <p:ph type="ftr" sz="quarter" idx="11"/>
          </p:nvPr>
        </p:nvSpPr>
        <p:spPr>
          <a:ln/>
        </p:spPr>
        <p:txBody>
          <a:bodyPr/>
          <a:lstStyle>
            <a:lvl1pPr>
              <a:defRPr/>
            </a:lvl1pPr>
          </a:lstStyle>
          <a:p>
            <a:endParaRPr lang="ru-RU"/>
          </a:p>
        </p:txBody>
      </p:sp>
      <p:sp>
        <p:nvSpPr>
          <p:cNvPr id="7"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8D04E1CC-902D-4603-9098-DA24F930E6E6}" type="slidenum">
              <a:rPr lang="ru-RU"/>
              <a:pPr>
                <a:defRPr/>
              </a:pPr>
              <a:t>‹#›</a:t>
            </a:fld>
            <a:endParaRPr lang="ru-RU"/>
          </a:p>
        </p:txBody>
      </p:sp>
    </p:spTree>
  </p:cSld>
  <p:clrMapOvr>
    <a:masterClrMapping/>
  </p:clrMapOvr>
  <p:transition>
    <p:diamon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1CD2D361-C32F-46BE-A7E7-F5E6371D7904}" type="slidenum">
              <a:rPr lang="ru-RU"/>
              <a:pPr>
                <a:defRPr/>
              </a:pPr>
              <a:t>‹#›</a:t>
            </a:fld>
            <a:endParaRPr lang="ru-RU"/>
          </a:p>
        </p:txBody>
      </p:sp>
    </p:spTree>
  </p:cSld>
  <p:clrMapOvr>
    <a:masterClrMapping/>
  </p:clrMapOvr>
  <p:transition>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30EBDA6B-BEF7-48FF-8DCA-5640AABF910E}" type="slidenum">
              <a:rPr lang="ru-RU"/>
              <a:pPr>
                <a:defRPr/>
              </a:pPr>
              <a:t>‹#›</a:t>
            </a:fld>
            <a:endParaRPr lang="ru-RU"/>
          </a:p>
        </p:txBody>
      </p:sp>
    </p:spTree>
  </p:cSld>
  <p:clrMapOvr>
    <a:masterClrMapping/>
  </p:clrMapOvr>
  <p:transition>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7288FD9D-9504-46A3-AD02-44755074F9FA}" type="slidenum">
              <a:rPr lang="ru-RU"/>
              <a:pPr>
                <a:defRPr/>
              </a:pPr>
              <a:t>‹#›</a:t>
            </a:fld>
            <a:endParaRPr lang="ru-RU"/>
          </a:p>
        </p:txBody>
      </p:sp>
    </p:spTree>
  </p:cSld>
  <p:clrMapOvr>
    <a:masterClrMapping/>
  </p:clrMapOvr>
  <p:transition>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A9B247D4-DF17-43A4-89D8-683CF90379AE}" type="slidenum">
              <a:rPr lang="ru-RU"/>
              <a:pPr>
                <a:defRPr/>
              </a:pPr>
              <a:t>‹#›</a:t>
            </a:fld>
            <a:endParaRPr lang="ru-RU"/>
          </a:p>
        </p:txBody>
      </p:sp>
    </p:spTree>
  </p:cSld>
  <p:clrMapOvr>
    <a:masterClrMapping/>
  </p:clrMapOvr>
  <p:transition>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4E96F027-0CFC-45E4-8366-D0CE2FA62AAE}" type="slidenum">
              <a:rPr lang="ru-RU"/>
              <a:pPr>
                <a:defRPr/>
              </a:pPr>
              <a:t>‹#›</a:t>
            </a:fld>
            <a:endParaRPr lang="ru-RU"/>
          </a:p>
        </p:txBody>
      </p:sp>
    </p:spTree>
  </p:cSld>
  <p:clrMapOvr>
    <a:masterClrMapping/>
  </p:clrMapOvr>
  <p:transition>
    <p:diamon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35D0FF1C-48FB-48A4-A02B-AC80C406CD5D}" type="slidenum">
              <a:rPr lang="ru-RU"/>
              <a:pPr>
                <a:defRPr/>
              </a:pPr>
              <a:t>‹#›</a:t>
            </a:fld>
            <a:endParaRPr lang="ru-RU"/>
          </a:p>
        </p:txBody>
      </p:sp>
    </p:spTree>
  </p:cSld>
  <p:clrMapOvr>
    <a:masterClrMapping/>
  </p:clrMapOvr>
  <p:transition>
    <p:diamon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04EF18D2-8826-4DE3-985F-D038BC0B125C}" type="slidenum">
              <a:rPr lang="ru-RU"/>
              <a:pPr>
                <a:defRPr/>
              </a:pPr>
              <a:t>‹#›</a:t>
            </a:fld>
            <a:endParaRPr lang="ru-RU"/>
          </a:p>
        </p:txBody>
      </p:sp>
    </p:spTree>
  </p:cSld>
  <p:clrMapOvr>
    <a:masterClrMapping/>
  </p:clrMapOvr>
  <p:transition>
    <p:diamon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F4D18438-B11F-4770-A424-E89BDEDD6259}" type="slidenum">
              <a:rPr lang="ru-RU"/>
              <a:pPr>
                <a:defRPr/>
              </a:pPr>
              <a:t>‹#›</a:t>
            </a:fld>
            <a:endParaRPr lang="ru-RU"/>
          </a:p>
        </p:txBody>
      </p:sp>
    </p:spTree>
  </p:cSld>
  <p:clrMapOvr>
    <a:masterClrMapping/>
  </p:clrMapOvr>
  <p:transition>
    <p:diamon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7E1F46ED-2400-4DBE-80C7-DEB7E3411779}" type="slidenum">
              <a:rPr lang="ru-RU"/>
              <a:pPr>
                <a:defRPr/>
              </a:pPr>
              <a:t>‹#›</a:t>
            </a:fld>
            <a:endParaRPr lang="ru-RU"/>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8" name="Rectangle 12"/>
          <p:cNvSpPr>
            <a:spLocks noGrp="1" noChangeArrowheads="1"/>
          </p:cNvSpPr>
          <p:nvPr>
            <p:ph type="ftr" sz="quarter" idx="11"/>
          </p:nvPr>
        </p:nvSpPr>
        <p:spPr>
          <a:ln/>
        </p:spPr>
        <p:txBody>
          <a:bodyPr/>
          <a:lstStyle>
            <a:lvl1pPr>
              <a:defRPr/>
            </a:lvl1pPr>
          </a:lstStyle>
          <a:p>
            <a:endParaRPr lang="ru-RU"/>
          </a:p>
        </p:txBody>
      </p:sp>
      <p:sp>
        <p:nvSpPr>
          <p:cNvPr id="9"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838200"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838200"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1FE421DF-779A-4557-9297-1B3507F7A1C1}" type="slidenum">
              <a:rPr lang="ru-RU"/>
              <a:pPr>
                <a:defRPr/>
              </a:pPr>
              <a:t>‹#›</a:t>
            </a:fld>
            <a:endParaRPr lang="ru-RU"/>
          </a:p>
        </p:txBody>
      </p:sp>
    </p:spTree>
  </p:cSld>
  <p:clrMapOvr>
    <a:masterClrMapping/>
  </p:clrMapOvr>
  <p:transition>
    <p:diamon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ru-RU"/>
          </a:p>
        </p:txBody>
      </p:sp>
      <p:sp>
        <p:nvSpPr>
          <p:cNvPr id="195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ru-RU" smtClean="0"/>
              <a:t>Образец заголовка</a:t>
            </a:r>
            <a:endParaRPr lang="ru-RU"/>
          </a:p>
        </p:txBody>
      </p:sp>
      <p:sp>
        <p:nvSpPr>
          <p:cNvPr id="195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5" name="Rectangle 5"/>
          <p:cNvSpPr>
            <a:spLocks noGrp="1" noChangeArrowheads="1"/>
          </p:cNvSpPr>
          <p:nvPr>
            <p:ph type="ftr" sz="quarter" idx="10"/>
          </p:nvPr>
        </p:nvSpPr>
        <p:spPr/>
        <p:txBody>
          <a:bodyPr/>
          <a:lstStyle>
            <a:lvl1pPr>
              <a:defRPr/>
            </a:lvl1pPr>
          </a:lstStyle>
          <a:p>
            <a:pPr>
              <a:defRPr/>
            </a:pPr>
            <a:endParaRPr lang="ru-RU"/>
          </a:p>
        </p:txBody>
      </p:sp>
      <p:sp>
        <p:nvSpPr>
          <p:cNvPr id="6" name="Rectangle 6"/>
          <p:cNvSpPr>
            <a:spLocks noGrp="1" noChangeArrowheads="1"/>
          </p:cNvSpPr>
          <p:nvPr>
            <p:ph type="sldNum" sz="quarter" idx="11"/>
          </p:nvPr>
        </p:nvSpPr>
        <p:spPr/>
        <p:txBody>
          <a:bodyPr/>
          <a:lstStyle>
            <a:lvl1pPr>
              <a:defRPr/>
            </a:lvl1pPr>
          </a:lstStyle>
          <a:p>
            <a:pPr>
              <a:defRPr/>
            </a:pPr>
            <a:fld id="{5D3096CB-9D32-4BF0-B411-54A17A1B3D12}" type="slidenum">
              <a:rPr lang="ru-RU"/>
              <a:pPr>
                <a:defRPr/>
              </a:pPr>
              <a:t>‹#›</a:t>
            </a:fld>
            <a:endParaRPr lang="ru-RU"/>
          </a:p>
        </p:txBody>
      </p:sp>
      <p:sp>
        <p:nvSpPr>
          <p:cNvPr id="7" name="Rectangle 7"/>
          <p:cNvSpPr>
            <a:spLocks noGrp="1" noChangeArrowheads="1"/>
          </p:cNvSpPr>
          <p:nvPr>
            <p:ph type="dt" sz="quarter" idx="12"/>
          </p:nvPr>
        </p:nvSpPr>
        <p:spPr/>
        <p:txBody>
          <a:bodyPr/>
          <a:lstStyle>
            <a:lvl1pPr>
              <a:defRPr/>
            </a:lvl1pPr>
          </a:lstStyle>
          <a:p>
            <a:pPr>
              <a:defRPr/>
            </a:pPr>
            <a:endParaRPr lang="ru-RU"/>
          </a:p>
        </p:txBody>
      </p:sp>
    </p:spTree>
  </p:cSld>
  <p:clrMapOvr>
    <a:masterClrMapping/>
  </p:clrMapOvr>
  <p:transition>
    <p:diamon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6B888B0-3094-46C2-952A-C0F2A34DE9B2}" type="slidenum">
              <a:rPr lang="ru-RU"/>
              <a:pPr>
                <a:defRPr/>
              </a:pPr>
              <a:t>‹#›</a:t>
            </a:fld>
            <a:endParaRPr lang="ru-RU"/>
          </a:p>
        </p:txBody>
      </p:sp>
    </p:spTree>
  </p:cSld>
  <p:clrMapOvr>
    <a:masterClrMapping/>
  </p:clrMapOvr>
  <p:transition>
    <p:diamon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A7FEDC8-56D4-4F50-ADD9-7EA3A9B271C4}" type="slidenum">
              <a:rPr lang="ru-RU"/>
              <a:pPr>
                <a:defRPr/>
              </a:pPr>
              <a:t>‹#›</a:t>
            </a:fld>
            <a:endParaRPr lang="ru-RU"/>
          </a:p>
        </p:txBody>
      </p:sp>
    </p:spTree>
  </p:cSld>
  <p:clrMapOvr>
    <a:masterClrMapping/>
  </p:clrMapOvr>
  <p:transition>
    <p:diamon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D4F6436-FDC9-4970-8879-757919CF02D3}" type="slidenum">
              <a:rPr lang="ru-RU"/>
              <a:pPr>
                <a:defRPr/>
              </a:pPr>
              <a:t>‹#›</a:t>
            </a:fld>
            <a:endParaRPr lang="ru-RU"/>
          </a:p>
        </p:txBody>
      </p:sp>
    </p:spTree>
  </p:cSld>
  <p:clrMapOvr>
    <a:masterClrMapping/>
  </p:clrMapOvr>
  <p:transition>
    <p:diamon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087906C-E071-4BD9-95A5-AFD081FB91A7}" type="slidenum">
              <a:rPr lang="ru-RU"/>
              <a:pPr>
                <a:defRPr/>
              </a:pPr>
              <a:t>‹#›</a:t>
            </a:fld>
            <a:endParaRPr lang="ru-RU"/>
          </a:p>
        </p:txBody>
      </p:sp>
    </p:spTree>
  </p:cSld>
  <p:clrMapOvr>
    <a:masterClrMapping/>
  </p:clrMapOvr>
  <p:transition>
    <p:diamon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E8B65B6-BB6C-439A-B9C9-509CCF384BF5}" type="slidenum">
              <a:rPr lang="ru-RU"/>
              <a:pPr>
                <a:defRPr/>
              </a:pPr>
              <a:t>‹#›</a:t>
            </a:fld>
            <a:endParaRPr lang="ru-RU"/>
          </a:p>
        </p:txBody>
      </p:sp>
    </p:spTree>
  </p:cSld>
  <p:clrMapOvr>
    <a:masterClrMapping/>
  </p:clrMapOvr>
  <p:transition>
    <p:diamon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36BFB13-EC0B-4E25-B24E-7D3B21D8EF8A}" type="slidenum">
              <a:rPr lang="ru-RU"/>
              <a:pPr>
                <a:defRPr/>
              </a:pPr>
              <a:t>‹#›</a:t>
            </a:fld>
            <a:endParaRPr lang="ru-RU"/>
          </a:p>
        </p:txBody>
      </p:sp>
    </p:spTree>
  </p:cSld>
  <p:clrMapOvr>
    <a:masterClrMapping/>
  </p:clrMapOvr>
  <p:transition>
    <p:diamon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DAE208F-3FB1-482B-AC93-60EF370BF54E}" type="slidenum">
              <a:rPr lang="ru-RU"/>
              <a:pPr>
                <a:defRPr/>
              </a:pPr>
              <a:t>‹#›</a:t>
            </a:fld>
            <a:endParaRPr lang="ru-RU"/>
          </a:p>
        </p:txBody>
      </p:sp>
    </p:spTree>
  </p:cSld>
  <p:clrMapOvr>
    <a:masterClrMapping/>
  </p:clrMapOvr>
  <p:transition>
    <p:diamon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25DDEB7-F4D0-4DB0-A11B-4BE0AC65AFFB}" type="slidenum">
              <a:rPr lang="ru-RU"/>
              <a:pPr>
                <a:defRPr/>
              </a:pPr>
              <a:t>‹#›</a:t>
            </a:fld>
            <a:endParaRPr lang="ru-RU"/>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4" name="Rectangle 12"/>
          <p:cNvSpPr>
            <a:spLocks noGrp="1" noChangeArrowheads="1"/>
          </p:cNvSpPr>
          <p:nvPr>
            <p:ph type="ftr" sz="quarter" idx="11"/>
          </p:nvPr>
        </p:nvSpPr>
        <p:spPr>
          <a:ln/>
        </p:spPr>
        <p:txBody>
          <a:bodyPr/>
          <a:lstStyle>
            <a:lvl1pPr>
              <a:defRPr/>
            </a:lvl1pPr>
          </a:lstStyle>
          <a:p>
            <a:endParaRPr lang="ru-RU"/>
          </a:p>
        </p:txBody>
      </p:sp>
      <p:sp>
        <p:nvSpPr>
          <p:cNvPr id="5"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4CFC139-A767-4519-8656-FAACDB33DF31}" type="slidenum">
              <a:rPr lang="ru-RU"/>
              <a:pPr>
                <a:defRPr/>
              </a:pPr>
              <a:t>‹#›</a:t>
            </a:fld>
            <a:endParaRPr lang="ru-RU"/>
          </a:p>
        </p:txBody>
      </p:sp>
    </p:spTree>
  </p:cSld>
  <p:clrMapOvr>
    <a:masterClrMapping/>
  </p:clrMapOvr>
  <p:transition>
    <p:diamon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A44F15-CB54-42EA-BFF6-D174282A3AF8}" type="slidenum">
              <a:rPr lang="ru-RU"/>
              <a:pPr>
                <a:defRPr/>
              </a:pPr>
              <a:t>‹#›</a:t>
            </a:fld>
            <a:endParaRPr lang="ru-RU"/>
          </a:p>
        </p:txBody>
      </p:sp>
    </p:spTree>
  </p:cSld>
  <p:clrMapOvr>
    <a:masterClrMapping/>
  </p:clrMapOvr>
  <p:transition>
    <p:diamon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F5CCCF9-3F9A-4BA7-BA22-8D8A398D1615}" type="slidenum">
              <a:rPr lang="ru-RU"/>
              <a:pPr>
                <a:defRPr/>
              </a:pPr>
              <a:t>‹#›</a:t>
            </a:fld>
            <a:endParaRPr lang="ru-RU"/>
          </a:p>
        </p:txBody>
      </p:sp>
    </p:spTree>
  </p:cSld>
  <p:clrMapOvr>
    <a:masterClrMapping/>
  </p:clrMapOvr>
  <p:transition>
    <p:diamon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7413DB46-D0A3-4A1F-A107-6228427F21E7}" type="slidenum">
              <a:rPr lang="ru-RU"/>
              <a:pPr>
                <a:defRPr/>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3" name="Rectangle 12"/>
          <p:cNvSpPr>
            <a:spLocks noGrp="1" noChangeArrowheads="1"/>
          </p:cNvSpPr>
          <p:nvPr>
            <p:ph type="ftr" sz="quarter" idx="11"/>
          </p:nvPr>
        </p:nvSpPr>
        <p:spPr>
          <a:ln/>
        </p:spPr>
        <p:txBody>
          <a:bodyPr/>
          <a:lstStyle>
            <a:lvl1pPr>
              <a:defRPr/>
            </a:lvl1pPr>
          </a:lstStyle>
          <a:p>
            <a:endParaRPr lang="ru-RU"/>
          </a:p>
        </p:txBody>
      </p:sp>
      <p:sp>
        <p:nvSpPr>
          <p:cNvPr id="4"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6" name="Rectangle 12"/>
          <p:cNvSpPr>
            <a:spLocks noGrp="1" noChangeArrowheads="1"/>
          </p:cNvSpPr>
          <p:nvPr>
            <p:ph type="ftr" sz="quarter" idx="11"/>
          </p:nvPr>
        </p:nvSpPr>
        <p:spPr>
          <a:ln/>
        </p:spPr>
        <p:txBody>
          <a:bodyPr/>
          <a:lstStyle>
            <a:lvl1pPr>
              <a:defRPr/>
            </a:lvl1pPr>
          </a:lstStyle>
          <a:p>
            <a:endParaRPr lang="ru-RU"/>
          </a:p>
        </p:txBody>
      </p:sp>
      <p:sp>
        <p:nvSpPr>
          <p:cNvPr id="7"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fld id="{36A0AE91-13EB-4F3C-9247-3D7D21389000}" type="datetimeFigureOut">
              <a:rPr lang="ru-RU" smtClean="0"/>
              <a:pPr/>
              <a:t>26.05.2012</a:t>
            </a:fld>
            <a:endParaRPr lang="ru-RU"/>
          </a:p>
        </p:txBody>
      </p:sp>
      <p:sp>
        <p:nvSpPr>
          <p:cNvPr id="6" name="Rectangle 12"/>
          <p:cNvSpPr>
            <a:spLocks noGrp="1" noChangeArrowheads="1"/>
          </p:cNvSpPr>
          <p:nvPr>
            <p:ph type="ftr" sz="quarter" idx="11"/>
          </p:nvPr>
        </p:nvSpPr>
        <p:spPr>
          <a:ln/>
        </p:spPr>
        <p:txBody>
          <a:bodyPr/>
          <a:lstStyle>
            <a:lvl1pPr>
              <a:defRPr/>
            </a:lvl1pPr>
          </a:lstStyle>
          <a:p>
            <a:endParaRPr lang="ru-RU"/>
          </a:p>
        </p:txBody>
      </p:sp>
      <p:sp>
        <p:nvSpPr>
          <p:cNvPr id="7" name="Rectangle 13"/>
          <p:cNvSpPr>
            <a:spLocks noGrp="1" noChangeArrowheads="1"/>
          </p:cNvSpPr>
          <p:nvPr>
            <p:ph type="sldNum" sz="quarter" idx="12"/>
          </p:nvPr>
        </p:nvSpPr>
        <p:spPr>
          <a:ln/>
        </p:spPr>
        <p:txBody>
          <a:bodyPr/>
          <a:lstStyle>
            <a:lvl1pPr>
              <a:defRPr/>
            </a:lvl1pPr>
          </a:lstStyle>
          <a:p>
            <a:fld id="{852EF817-BA69-4054-93D2-ED7097091D0F}" type="slidenum">
              <a:rPr lang="ru-RU" smtClean="0"/>
              <a:pPr/>
              <a:t>‹#›</a:t>
            </a:fld>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40000"/>
                <a:lumOff val="60000"/>
              </a:schemeClr>
            </a:gs>
            <a:gs pos="100000">
              <a:schemeClr val="accent2"/>
            </a:gs>
          </a:gsLst>
          <a:lin ang="8100000" scaled="1"/>
          <a:tileRect/>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8089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8090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8090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8090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090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8090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8090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090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8090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fld id="{36A0AE91-13EB-4F3C-9247-3D7D21389000}" type="datetimeFigureOut">
              <a:rPr lang="ru-RU" smtClean="0"/>
              <a:pPr/>
              <a:t>26.05.2012</a:t>
            </a:fld>
            <a:endParaRPr lang="ru-RU"/>
          </a:p>
        </p:txBody>
      </p:sp>
      <p:sp>
        <p:nvSpPr>
          <p:cNvPr id="8090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ru-RU"/>
          </a:p>
        </p:txBody>
      </p:sp>
      <p:sp>
        <p:nvSpPr>
          <p:cNvPr id="8090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852EF817-BA69-4054-93D2-ED7097091D0F}" type="slidenum">
              <a:rPr lang="ru-RU" smtClean="0"/>
              <a:pPr/>
              <a:t>‹#›</a:t>
            </a:fld>
            <a:endParaRPr lang="ru-RU"/>
          </a:p>
        </p:txBody>
      </p:sp>
      <p:sp>
        <p:nvSpPr>
          <p:cNvPr id="8091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091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p:diamond/>
  </p:transition>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40000"/>
                <a:lumOff val="60000"/>
              </a:schemeClr>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13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1013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1013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DAFB7EA-3A7B-42FA-94B9-C2BF83E1E8F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ransition>
    <p:diamond/>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40000"/>
                <a:lumOff val="60000"/>
              </a:schemeClr>
            </a:gs>
            <a:gs pos="100000">
              <a:schemeClr val="accent2"/>
            </a:gs>
          </a:gsLst>
          <a:lin ang="8100000" scaled="1"/>
          <a:tileRect/>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11673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11674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11674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11674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1674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1674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1674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1674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11674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ru-RU"/>
          </a:p>
        </p:txBody>
      </p:sp>
      <p:sp>
        <p:nvSpPr>
          <p:cNvPr id="11674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ru-RU"/>
          </a:p>
        </p:txBody>
      </p:sp>
      <p:sp>
        <p:nvSpPr>
          <p:cNvPr id="11674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A36EB023-D9A9-481F-BDA3-C9DF4F32FB9B}" type="slidenum">
              <a:rPr lang="ru-RU"/>
              <a:pPr>
                <a:defRPr/>
              </a:pPr>
              <a:t>‹#›</a:t>
            </a:fld>
            <a:endParaRPr lang="ru-RU"/>
          </a:p>
        </p:txBody>
      </p:sp>
      <p:sp>
        <p:nvSpPr>
          <p:cNvPr id="11675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675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diamond/>
  </p:transition>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40000"/>
                <a:lumOff val="60000"/>
              </a:schemeClr>
            </a:gs>
            <a:gs pos="100000">
              <a:schemeClr val="accent2"/>
            </a:gs>
          </a:gsLst>
          <a:lin ang="8100000" scaled="1"/>
          <a:tileRect/>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16281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16282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16282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16282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6282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6282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6282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16282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16282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ru-RU"/>
          </a:p>
        </p:txBody>
      </p:sp>
      <p:sp>
        <p:nvSpPr>
          <p:cNvPr id="16282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ru-RU"/>
          </a:p>
        </p:txBody>
      </p:sp>
      <p:sp>
        <p:nvSpPr>
          <p:cNvPr id="16282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4D40882B-AC96-4898-B1D4-B05B76690BAB}" type="slidenum">
              <a:rPr lang="ru-RU"/>
              <a:pPr>
                <a:defRPr/>
              </a:pPr>
              <a:t>‹#›</a:t>
            </a:fld>
            <a:endParaRPr lang="ru-RU"/>
          </a:p>
        </p:txBody>
      </p:sp>
      <p:sp>
        <p:nvSpPr>
          <p:cNvPr id="16283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283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62830"/>
                                        </p:tgtEl>
                                        <p:attrNameLst>
                                          <p:attrName>style.visibility</p:attrName>
                                        </p:attrNameLst>
                                      </p:cBhvr>
                                      <p:to>
                                        <p:strVal val="visible"/>
                                      </p:to>
                                    </p:set>
                                    <p:anim calcmode="lin" valueType="num">
                                      <p:cBhvr additive="base">
                                        <p:cTn id="7" dur="800" fill="hold">
                                          <p:stCondLst>
                                            <p:cond delay="0"/>
                                          </p:stCondLst>
                                        </p:cTn>
                                        <p:tgtEl>
                                          <p:spTgt spid="16283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628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62831">
                                            <p:txEl>
                                              <p:pRg st="0" end="0"/>
                                            </p:txEl>
                                          </p:spTgt>
                                        </p:tgtEl>
                                        <p:attrNameLst>
                                          <p:attrName>style.visibility</p:attrName>
                                        </p:attrNameLst>
                                      </p:cBhvr>
                                      <p:to>
                                        <p:strVal val="visible"/>
                                      </p:to>
                                    </p:set>
                                    <p:animEffect transition="in" filter="fade">
                                      <p:cBhvr>
                                        <p:cTn id="13" dur="1000"/>
                                        <p:tgtEl>
                                          <p:spTgt spid="162831">
                                            <p:txEl>
                                              <p:pRg st="0" end="0"/>
                                            </p:txEl>
                                          </p:spTgt>
                                        </p:tgtEl>
                                      </p:cBhvr>
                                    </p:animEffect>
                                    <p:anim calcmode="lin" valueType="num">
                                      <p:cBhvr>
                                        <p:cTn id="14" dur="1000" fill="hold"/>
                                        <p:tgtEl>
                                          <p:spTgt spid="16283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62831">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62831">
                                            <p:txEl>
                                              <p:pRg st="1" end="1"/>
                                            </p:txEl>
                                          </p:spTgt>
                                        </p:tgtEl>
                                        <p:attrNameLst>
                                          <p:attrName>style.visibility</p:attrName>
                                        </p:attrNameLst>
                                      </p:cBhvr>
                                      <p:to>
                                        <p:strVal val="visible"/>
                                      </p:to>
                                    </p:set>
                                    <p:animEffect transition="in" filter="fade">
                                      <p:cBhvr>
                                        <p:cTn id="18" dur="1000"/>
                                        <p:tgtEl>
                                          <p:spTgt spid="162831">
                                            <p:txEl>
                                              <p:pRg st="1" end="1"/>
                                            </p:txEl>
                                          </p:spTgt>
                                        </p:tgtEl>
                                      </p:cBhvr>
                                    </p:animEffect>
                                    <p:anim calcmode="lin" valueType="num">
                                      <p:cBhvr>
                                        <p:cTn id="19" dur="1000" fill="hold"/>
                                        <p:tgtEl>
                                          <p:spTgt spid="162831">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62831">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62831">
                                            <p:txEl>
                                              <p:pRg st="2" end="2"/>
                                            </p:txEl>
                                          </p:spTgt>
                                        </p:tgtEl>
                                        <p:attrNameLst>
                                          <p:attrName>style.visibility</p:attrName>
                                        </p:attrNameLst>
                                      </p:cBhvr>
                                      <p:to>
                                        <p:strVal val="visible"/>
                                      </p:to>
                                    </p:set>
                                    <p:animEffect transition="in" filter="fade">
                                      <p:cBhvr>
                                        <p:cTn id="23" dur="1000"/>
                                        <p:tgtEl>
                                          <p:spTgt spid="162831">
                                            <p:txEl>
                                              <p:pRg st="2" end="2"/>
                                            </p:txEl>
                                          </p:spTgt>
                                        </p:tgtEl>
                                      </p:cBhvr>
                                    </p:animEffect>
                                    <p:anim calcmode="lin" valueType="num">
                                      <p:cBhvr>
                                        <p:cTn id="24" dur="1000" fill="hold"/>
                                        <p:tgtEl>
                                          <p:spTgt spid="162831">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62831">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62831">
                                            <p:txEl>
                                              <p:pRg st="3" end="3"/>
                                            </p:txEl>
                                          </p:spTgt>
                                        </p:tgtEl>
                                        <p:attrNameLst>
                                          <p:attrName>style.visibility</p:attrName>
                                        </p:attrNameLst>
                                      </p:cBhvr>
                                      <p:to>
                                        <p:strVal val="visible"/>
                                      </p:to>
                                    </p:set>
                                    <p:animEffect transition="in" filter="fade">
                                      <p:cBhvr>
                                        <p:cTn id="28" dur="1000"/>
                                        <p:tgtEl>
                                          <p:spTgt spid="162831">
                                            <p:txEl>
                                              <p:pRg st="3" end="3"/>
                                            </p:txEl>
                                          </p:spTgt>
                                        </p:tgtEl>
                                      </p:cBhvr>
                                    </p:animEffect>
                                    <p:anim calcmode="lin" valueType="num">
                                      <p:cBhvr>
                                        <p:cTn id="29" dur="1000" fill="hold"/>
                                        <p:tgtEl>
                                          <p:spTgt spid="162831">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62831">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162831">
                                            <p:txEl>
                                              <p:pRg st="4" end="4"/>
                                            </p:txEl>
                                          </p:spTgt>
                                        </p:tgtEl>
                                        <p:attrNameLst>
                                          <p:attrName>style.visibility</p:attrName>
                                        </p:attrNameLst>
                                      </p:cBhvr>
                                      <p:to>
                                        <p:strVal val="visible"/>
                                      </p:to>
                                    </p:set>
                                    <p:animEffect transition="in" filter="fade">
                                      <p:cBhvr>
                                        <p:cTn id="33" dur="1000"/>
                                        <p:tgtEl>
                                          <p:spTgt spid="162831">
                                            <p:txEl>
                                              <p:pRg st="4" end="4"/>
                                            </p:txEl>
                                          </p:spTgt>
                                        </p:tgtEl>
                                      </p:cBhvr>
                                    </p:animEffect>
                                    <p:anim calcmode="lin" valueType="num">
                                      <p:cBhvr>
                                        <p:cTn id="34" dur="1000" fill="hold"/>
                                        <p:tgtEl>
                                          <p:spTgt spid="162831">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1628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0" grpId="0"/>
      <p:bldP spid="162831"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62831"/>
                        </p:tgtEl>
                        <p:attrNameLst>
                          <p:attrName>style.visibility</p:attrName>
                        </p:attrNameLst>
                      </p:cBhvr>
                      <p:to>
                        <p:strVal val="visible"/>
                      </p:to>
                    </p:set>
                    <p:animEffect transition="in" filter="fade">
                      <p:cBhvr>
                        <p:cTn dur="1000"/>
                        <p:tgtEl>
                          <p:spTgt spid="162831"/>
                        </p:tgtEl>
                      </p:cBhvr>
                    </p:animEffect>
                    <p:anim calcmode="lin" valueType="num">
                      <p:cBhvr>
                        <p:cTn dur="1000" fill="hold"/>
                        <p:tgtEl>
                          <p:spTgt spid="162831"/>
                        </p:tgtEl>
                        <p:attrNameLst>
                          <p:attrName>ppt_x</p:attrName>
                        </p:attrNameLst>
                      </p:cBhvr>
                      <p:tavLst>
                        <p:tav tm="0">
                          <p:val>
                            <p:strVal val="#ppt_x-.1"/>
                          </p:val>
                        </p:tav>
                        <p:tav tm="100000">
                          <p:val>
                            <p:strVal val="#ppt_x"/>
                          </p:val>
                        </p:tav>
                      </p:tavLst>
                    </p:anim>
                    <p:anim calcmode="lin" valueType="num">
                      <p:cBhvr>
                        <p:cTn dur="1000" fill="hold"/>
                        <p:tgtEl>
                          <p:spTgt spid="162831"/>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162831"/>
                        </p:tgtEl>
                        <p:attrNameLst>
                          <p:attrName>style.visibility</p:attrName>
                        </p:attrNameLst>
                      </p:cBhvr>
                      <p:to>
                        <p:strVal val="visible"/>
                      </p:to>
                    </p:set>
                    <p:animEffect transition="in" filter="fade">
                      <p:cBhvr>
                        <p:cTn dur="1000"/>
                        <p:tgtEl>
                          <p:spTgt spid="162831"/>
                        </p:tgtEl>
                      </p:cBhvr>
                    </p:animEffect>
                    <p:anim calcmode="lin" valueType="num">
                      <p:cBhvr>
                        <p:cTn dur="1000" fill="hold"/>
                        <p:tgtEl>
                          <p:spTgt spid="162831"/>
                        </p:tgtEl>
                        <p:attrNameLst>
                          <p:attrName>ppt_x</p:attrName>
                        </p:attrNameLst>
                      </p:cBhvr>
                      <p:tavLst>
                        <p:tav tm="0">
                          <p:val>
                            <p:strVal val="#ppt_x-.1"/>
                          </p:val>
                        </p:tav>
                        <p:tav tm="100000">
                          <p:val>
                            <p:strVal val="#ppt_x"/>
                          </p:val>
                        </p:tav>
                      </p:tavLst>
                    </p:anim>
                    <p:anim calcmode="lin" valueType="num">
                      <p:cBhvr>
                        <p:cTn dur="1000" fill="hold"/>
                        <p:tgtEl>
                          <p:spTgt spid="162831"/>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162831"/>
                        </p:tgtEl>
                        <p:attrNameLst>
                          <p:attrName>style.visibility</p:attrName>
                        </p:attrNameLst>
                      </p:cBhvr>
                      <p:to>
                        <p:strVal val="visible"/>
                      </p:to>
                    </p:set>
                    <p:animEffect transition="in" filter="fade">
                      <p:cBhvr>
                        <p:cTn dur="1000"/>
                        <p:tgtEl>
                          <p:spTgt spid="162831"/>
                        </p:tgtEl>
                      </p:cBhvr>
                    </p:animEffect>
                    <p:anim calcmode="lin" valueType="num">
                      <p:cBhvr>
                        <p:cTn dur="1000" fill="hold"/>
                        <p:tgtEl>
                          <p:spTgt spid="162831"/>
                        </p:tgtEl>
                        <p:attrNameLst>
                          <p:attrName>ppt_x</p:attrName>
                        </p:attrNameLst>
                      </p:cBhvr>
                      <p:tavLst>
                        <p:tav tm="0">
                          <p:val>
                            <p:strVal val="#ppt_x-.1"/>
                          </p:val>
                        </p:tav>
                        <p:tav tm="100000">
                          <p:val>
                            <p:strVal val="#ppt_x"/>
                          </p:val>
                        </p:tav>
                      </p:tavLst>
                    </p:anim>
                    <p:anim calcmode="lin" valueType="num">
                      <p:cBhvr>
                        <p:cTn dur="1000" fill="hold"/>
                        <p:tgtEl>
                          <p:spTgt spid="162831"/>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162831"/>
                        </p:tgtEl>
                        <p:attrNameLst>
                          <p:attrName>style.visibility</p:attrName>
                        </p:attrNameLst>
                      </p:cBhvr>
                      <p:to>
                        <p:strVal val="visible"/>
                      </p:to>
                    </p:set>
                    <p:animEffect transition="in" filter="fade">
                      <p:cBhvr>
                        <p:cTn dur="1000"/>
                        <p:tgtEl>
                          <p:spTgt spid="162831"/>
                        </p:tgtEl>
                      </p:cBhvr>
                    </p:animEffect>
                    <p:anim calcmode="lin" valueType="num">
                      <p:cBhvr>
                        <p:cTn dur="1000" fill="hold"/>
                        <p:tgtEl>
                          <p:spTgt spid="162831"/>
                        </p:tgtEl>
                        <p:attrNameLst>
                          <p:attrName>ppt_x</p:attrName>
                        </p:attrNameLst>
                      </p:cBhvr>
                      <p:tavLst>
                        <p:tav tm="0">
                          <p:val>
                            <p:strVal val="#ppt_x-.1"/>
                          </p:val>
                        </p:tav>
                        <p:tav tm="100000">
                          <p:val>
                            <p:strVal val="#ppt_x"/>
                          </p:val>
                        </p:tav>
                      </p:tavLst>
                    </p:anim>
                    <p:anim calcmode="lin" valueType="num">
                      <p:cBhvr>
                        <p:cTn dur="1000" fill="hold"/>
                        <p:tgtEl>
                          <p:spTgt spid="162831"/>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162831"/>
                        </p:tgtEl>
                        <p:attrNameLst>
                          <p:attrName>style.visibility</p:attrName>
                        </p:attrNameLst>
                      </p:cBhvr>
                      <p:to>
                        <p:strVal val="visible"/>
                      </p:to>
                    </p:set>
                    <p:animEffect transition="in" filter="fade">
                      <p:cBhvr>
                        <p:cTn dur="1000"/>
                        <p:tgtEl>
                          <p:spTgt spid="162831"/>
                        </p:tgtEl>
                      </p:cBhvr>
                    </p:animEffect>
                    <p:anim calcmode="lin" valueType="num">
                      <p:cBhvr>
                        <p:cTn dur="1000" fill="hold"/>
                        <p:tgtEl>
                          <p:spTgt spid="162831"/>
                        </p:tgtEl>
                        <p:attrNameLst>
                          <p:attrName>ppt_x</p:attrName>
                        </p:attrNameLst>
                      </p:cBhvr>
                      <p:tavLst>
                        <p:tav tm="0">
                          <p:val>
                            <p:strVal val="#ppt_x-.1"/>
                          </p:val>
                        </p:tav>
                        <p:tav tm="100000">
                          <p:val>
                            <p:strVal val="#ppt_x"/>
                          </p:val>
                        </p:tav>
                      </p:tavLst>
                    </p:anim>
                    <p:anim calcmode="lin" valueType="num">
                      <p:cBhvr>
                        <p:cTn dur="1000" fill="hold"/>
                        <p:tgtEl>
                          <p:spTgt spid="162831"/>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40000"/>
                <a:lumOff val="60000"/>
              </a:schemeClr>
            </a:gs>
            <a:gs pos="100000">
              <a:schemeClr val="accent2"/>
            </a:gs>
          </a:gsLst>
          <a:lin ang="8100000" scaled="1"/>
          <a:tileRect/>
        </a:gra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94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40692863-B5B0-46C4-975B-D7475403709A}"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ransition>
    <p:diamond/>
  </p:transition>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6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p:txBody>
          <a:bodyPr/>
          <a:lstStyle/>
          <a:p>
            <a:r>
              <a:rPr lang="ru-RU" sz="6600" dirty="0" smtClean="0"/>
              <a:t>Гигиена и питание </a:t>
            </a:r>
            <a:endParaRPr lang="ru-RU" sz="6600" dirty="0"/>
          </a:p>
        </p:txBody>
      </p:sp>
      <p:sp>
        <p:nvSpPr>
          <p:cNvPr id="3" name="Подзаголовок 2"/>
          <p:cNvSpPr>
            <a:spLocks noGrp="1"/>
          </p:cNvSpPr>
          <p:nvPr>
            <p:ph type="subTitle" sz="quarter" idx="1"/>
          </p:nvPr>
        </p:nvSpPr>
        <p:spPr/>
        <p:txBody>
          <a:bodyPr/>
          <a:lstStyle/>
          <a:p>
            <a:r>
              <a:rPr lang="ru-RU" dirty="0" smtClean="0"/>
              <a:t>Старайся – правильно питайся!</a:t>
            </a:r>
          </a:p>
          <a:p>
            <a:r>
              <a:rPr lang="ru-RU" sz="2800" dirty="0" smtClean="0"/>
              <a:t>Подготовила </a:t>
            </a:r>
            <a:r>
              <a:rPr lang="ru-RU" sz="2800" dirty="0" err="1" smtClean="0"/>
              <a:t>Шишканова</a:t>
            </a:r>
            <a:r>
              <a:rPr lang="ru-RU" sz="2800" dirty="0" smtClean="0"/>
              <a:t> </a:t>
            </a:r>
            <a:r>
              <a:rPr lang="en-US" sz="2800" dirty="0" smtClean="0"/>
              <a:t>C</a:t>
            </a:r>
            <a:r>
              <a:rPr lang="ru-RU" sz="2800" dirty="0" smtClean="0"/>
              <a:t>.Е.</a:t>
            </a:r>
            <a:r>
              <a:rPr lang="ru-RU" sz="2800" dirty="0" smtClean="0"/>
              <a:t> </a:t>
            </a:r>
            <a:endParaRPr lang="ru-RU" sz="2800" dirty="0" smtClean="0"/>
          </a:p>
          <a:p>
            <a:r>
              <a:rPr lang="ru-RU" sz="2800" dirty="0" smtClean="0"/>
              <a:t>Учитель начальных классов</a:t>
            </a:r>
            <a:endParaRPr lang="ru-RU" sz="2800" dirty="0"/>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здорового питания</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1</a:t>
            </a:r>
            <a:r>
              <a:rPr lang="ru-RU" b="1" dirty="0" smtClean="0"/>
              <a:t>. Пища должна быть разнообразной (растительной и животной).</a:t>
            </a:r>
            <a:br>
              <a:rPr lang="ru-RU" b="1" dirty="0" smtClean="0"/>
            </a:br>
            <a:r>
              <a:rPr lang="ru-RU" b="1" dirty="0" smtClean="0"/>
              <a:t/>
            </a:r>
            <a:br>
              <a:rPr lang="ru-RU" b="1" dirty="0" smtClean="0"/>
            </a:br>
            <a:r>
              <a:rPr lang="ru-RU" b="1" dirty="0" smtClean="0"/>
              <a:t>2.Необходимо поддерживать нормальный вес.</a:t>
            </a:r>
            <a:br>
              <a:rPr lang="ru-RU" b="1" dirty="0" smtClean="0"/>
            </a:br>
            <a:r>
              <a:rPr lang="ru-RU" b="1" dirty="0" smtClean="0"/>
              <a:t/>
            </a:r>
            <a:br>
              <a:rPr lang="ru-RU" b="1" dirty="0" smtClean="0"/>
            </a:br>
            <a:r>
              <a:rPr lang="ru-RU" b="1" dirty="0" smtClean="0"/>
              <a:t>3.Больше употреблять фруктов и овощей.</a:t>
            </a:r>
            <a:br>
              <a:rPr lang="ru-RU" b="1" dirty="0" smtClean="0"/>
            </a:br>
            <a:r>
              <a:rPr lang="ru-RU" b="1" dirty="0" smtClean="0"/>
              <a:t/>
            </a:r>
            <a:br>
              <a:rPr lang="ru-RU" b="1" dirty="0" smtClean="0"/>
            </a:br>
            <a:r>
              <a:rPr lang="ru-RU" b="1" dirty="0" smtClean="0"/>
              <a:t>4.Меньше употреблять сладкого, соленого, копченого, газированных напитков.</a:t>
            </a:r>
            <a:br>
              <a:rPr lang="ru-RU" b="1" dirty="0" smtClean="0"/>
            </a:br>
            <a:r>
              <a:rPr lang="ru-RU" b="1" dirty="0" smtClean="0"/>
              <a:t/>
            </a:r>
            <a:br>
              <a:rPr lang="ru-RU" b="1" dirty="0" smtClean="0"/>
            </a:br>
            <a:r>
              <a:rPr lang="ru-RU" b="1" dirty="0" smtClean="0"/>
              <a:t>5.Не использовать в пищу немытые овощи, фрукты и ягоды.</a:t>
            </a:r>
            <a:br>
              <a:rPr lang="ru-RU" b="1" dirty="0" smtClean="0"/>
            </a:br>
            <a:r>
              <a:rPr lang="ru-RU" b="1" dirty="0" smtClean="0"/>
              <a:t/>
            </a:r>
            <a:br>
              <a:rPr lang="ru-RU" b="1" dirty="0" smtClean="0"/>
            </a:br>
            <a:r>
              <a:rPr lang="ru-RU" b="1" dirty="0" smtClean="0"/>
              <a:t>6.Соблюдать режим питания.</a:t>
            </a:r>
            <a:br>
              <a:rPr lang="ru-RU" b="1" dirty="0" smtClean="0"/>
            </a:br>
            <a:r>
              <a:rPr lang="ru-RU" b="1" dirty="0" smtClean="0"/>
              <a:t/>
            </a:r>
            <a:br>
              <a:rPr lang="ru-RU" b="1" dirty="0" smtClean="0"/>
            </a:br>
            <a:endParaRPr lang="ru-RU" b="1" dirty="0"/>
          </a:p>
        </p:txBody>
      </p:sp>
      <p:pic>
        <p:nvPicPr>
          <p:cNvPr id="4" name="Рисунок 3" descr="meal.gif"/>
          <p:cNvPicPr>
            <a:picLocks noChangeAspect="1"/>
          </p:cNvPicPr>
          <p:nvPr/>
        </p:nvPicPr>
        <p:blipFill>
          <a:blip r:embed="rId2" cstate="print"/>
          <a:stretch>
            <a:fillRect/>
          </a:stretch>
        </p:blipFill>
        <p:spPr>
          <a:xfrm>
            <a:off x="6000760" y="4714884"/>
            <a:ext cx="2515396" cy="1928802"/>
          </a:xfrm>
          <a:prstGeom prst="rect">
            <a:avLst/>
          </a:prstGeom>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Режим питания</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55000" lnSpcReduction="20000"/>
          </a:bodyPr>
          <a:lstStyle/>
          <a:p>
            <a:pPr>
              <a:buNone/>
            </a:pPr>
            <a:r>
              <a:rPr lang="ru-RU" sz="3300" dirty="0" smtClean="0">
                <a:solidFill>
                  <a:schemeClr val="bg1"/>
                </a:solidFill>
                <a:latin typeface="Arial Black" pitchFamily="34" charset="0"/>
              </a:rPr>
              <a:t>Первый завтрак  ---7.00-8.00</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Второй завтрак ----  11.00</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Обед ---- 12.30</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Полдник  ---- 16.30</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
            </a:r>
            <a:br>
              <a:rPr lang="ru-RU" sz="3300" dirty="0" smtClean="0">
                <a:solidFill>
                  <a:schemeClr val="bg1"/>
                </a:solidFill>
                <a:latin typeface="Arial Black" pitchFamily="34" charset="0"/>
              </a:rPr>
            </a:br>
            <a:r>
              <a:rPr lang="ru-RU" sz="3300" dirty="0" smtClean="0">
                <a:solidFill>
                  <a:schemeClr val="bg1"/>
                </a:solidFill>
                <a:latin typeface="Arial Black" pitchFamily="34" charset="0"/>
              </a:rPr>
              <a:t>Ужин  ----   20.00</a:t>
            </a:r>
            <a:br>
              <a:rPr lang="ru-RU" sz="3300" dirty="0" smtClean="0">
                <a:solidFill>
                  <a:schemeClr val="bg1"/>
                </a:solidFill>
                <a:latin typeface="Arial Black" pitchFamily="34" charset="0"/>
              </a:rPr>
            </a:br>
            <a:r>
              <a:rPr lang="ru-RU" dirty="0" smtClean="0"/>
              <a:t/>
            </a:r>
            <a:br>
              <a:rPr lang="ru-RU" dirty="0" smtClean="0"/>
            </a:br>
            <a:endParaRPr lang="ru-RU" dirty="0"/>
          </a:p>
        </p:txBody>
      </p:sp>
      <p:pic>
        <p:nvPicPr>
          <p:cNvPr id="7" name="Рисунок 2" descr="Особые проблемы питания детей"/>
          <p:cNvPicPr>
            <a:picLocks noGrp="1" noChangeAspect="1" noChangeArrowheads="1"/>
          </p:cNvPicPr>
          <p:nvPr>
            <p:ph sz="half" idx="2"/>
          </p:nvPr>
        </p:nvPicPr>
        <p:blipFill>
          <a:blip r:embed="rId2" cstate="print"/>
          <a:srcRect/>
          <a:stretch>
            <a:fillRect/>
          </a:stretch>
        </p:blipFill>
        <p:spPr>
          <a:xfrm>
            <a:off x="5214942" y="1857364"/>
            <a:ext cx="3191432" cy="3111646"/>
          </a:xfrm>
          <a:noFill/>
          <a:ln/>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Заболевания, обусловленные неправильным питанием</a:t>
            </a:r>
            <a:endParaRPr lang="ru-RU" dirty="0"/>
          </a:p>
        </p:txBody>
      </p:sp>
      <p:sp>
        <p:nvSpPr>
          <p:cNvPr id="3" name="Содержимое 2"/>
          <p:cNvSpPr>
            <a:spLocks noGrp="1"/>
          </p:cNvSpPr>
          <p:nvPr>
            <p:ph idx="1"/>
          </p:nvPr>
        </p:nvSpPr>
        <p:spPr/>
        <p:txBody>
          <a:bodyPr/>
          <a:lstStyle/>
          <a:p>
            <a:r>
              <a:rPr lang="ru-RU" dirty="0" smtClean="0"/>
              <a:t>Что происходит, когда не соблюдаются эти правила?</a:t>
            </a:r>
            <a:br>
              <a:rPr lang="ru-RU" dirty="0" smtClean="0"/>
            </a:br>
            <a:r>
              <a:rPr lang="ru-RU" dirty="0" smtClean="0"/>
              <a:t/>
            </a:r>
            <a:br>
              <a:rPr lang="ru-RU" dirty="0" smtClean="0"/>
            </a:br>
            <a:r>
              <a:rPr lang="ru-RU" dirty="0" smtClean="0"/>
              <a:t>Если в пищу не употреблять достаточное количество мяса, рыбы, яиц, молочных продуктов, то замедляется рост человека </a:t>
            </a:r>
            <a:br>
              <a:rPr lang="ru-RU" dirty="0" smtClean="0"/>
            </a:br>
            <a:r>
              <a:rPr lang="ru-RU" dirty="0" smtClean="0"/>
              <a:t/>
            </a:r>
            <a:br>
              <a:rPr lang="ru-RU" dirty="0" smtClean="0"/>
            </a:br>
            <a:endParaRPr lang="ru-RU" dirty="0"/>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Autofit/>
          </a:bodyPr>
          <a:lstStyle/>
          <a:p>
            <a:r>
              <a:rPr lang="ru-RU" sz="2000" dirty="0" smtClean="0"/>
              <a:t>Избыток углеводов, особенно Сахаров, может привести также к избыточной массе тела. Поэтому конфеты, шоколад, пирожные и т.п. должны присутствовать в рационе школьников, но в разумных количествах. Сахар служит одной из важных причин развития кариеса, который, в свою очередь, может вести в дальнейшем к болезням суставов, почек и др. </a:t>
            </a:r>
            <a:br>
              <a:rPr lang="ru-RU" sz="2000" dirty="0" smtClean="0"/>
            </a:br>
            <a:r>
              <a:rPr lang="ru-RU" sz="2000" dirty="0" smtClean="0"/>
              <a:t/>
            </a:r>
            <a:br>
              <a:rPr lang="ru-RU" sz="2000" dirty="0" smtClean="0"/>
            </a:br>
            <a:endParaRPr lang="ru-RU" sz="2000" dirty="0"/>
          </a:p>
        </p:txBody>
      </p:sp>
      <p:pic>
        <p:nvPicPr>
          <p:cNvPr id="6" name="Содержимое 5" descr="05ovrkvaz5jtmx04.jpg"/>
          <p:cNvPicPr>
            <a:picLocks noGrp="1" noChangeAspect="1"/>
          </p:cNvPicPr>
          <p:nvPr>
            <p:ph sz="half" idx="2"/>
          </p:nvPr>
        </p:nvPicPr>
        <p:blipFill>
          <a:blip r:embed="rId2" cstate="print"/>
          <a:stretch>
            <a:fillRect/>
          </a:stretch>
        </p:blipFill>
        <p:spPr>
          <a:xfrm>
            <a:off x="5643570" y="2000240"/>
            <a:ext cx="2833276" cy="4223107"/>
          </a:xfrm>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b="1" dirty="0" smtClean="0"/>
              <a:t>Гигиена продуктов питания.</a:t>
            </a:r>
            <a:endParaRPr lang="ru-RU" dirty="0"/>
          </a:p>
        </p:txBody>
      </p:sp>
      <p:sp>
        <p:nvSpPr>
          <p:cNvPr id="3" name="Содержимое 2"/>
          <p:cNvSpPr>
            <a:spLocks noGrp="1"/>
          </p:cNvSpPr>
          <p:nvPr>
            <p:ph sz="half" idx="1"/>
          </p:nvPr>
        </p:nvSpPr>
        <p:spPr/>
        <p:txBody>
          <a:bodyPr>
            <a:normAutofit lnSpcReduction="10000"/>
          </a:bodyPr>
          <a:lstStyle/>
          <a:p>
            <a:r>
              <a:rPr lang="ru-RU" sz="1800" b="1" dirty="0" smtClean="0"/>
              <a:t>Пища может служить не только источником необходимых и полезных пищевых веществ, но и носителем ряда вредных (и даже опасных) для организма микробов, бактерий. Однако важнейшим фактором все же остается несоблюдение элементарных правил личной гигиены. Вот почему все эти заболевания нередко называют «болезнями грязных рук».</a:t>
            </a:r>
            <a:br>
              <a:rPr lang="ru-RU" sz="1800" b="1" dirty="0" smtClean="0"/>
            </a:br>
            <a:endParaRPr lang="ru-RU" sz="1800" b="1" dirty="0"/>
          </a:p>
        </p:txBody>
      </p:sp>
      <p:pic>
        <p:nvPicPr>
          <p:cNvPr id="5" name="Содержимое 4" descr="1600x1200_Children_Day_vector_wallpaper_0168042a.jpg"/>
          <p:cNvPicPr>
            <a:picLocks noGrp="1" noChangeAspect="1"/>
          </p:cNvPicPr>
          <p:nvPr>
            <p:ph sz="half" idx="2"/>
          </p:nvPr>
        </p:nvPicPr>
        <p:blipFill>
          <a:blip r:embed="rId2" cstate="print"/>
          <a:stretch>
            <a:fillRect/>
          </a:stretch>
        </p:blipFill>
        <p:spPr>
          <a:xfrm>
            <a:off x="4648200" y="2447925"/>
            <a:ext cx="4038600" cy="3028950"/>
          </a:xfrm>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t>Первое правило</a:t>
            </a:r>
            <a:r>
              <a:rPr lang="ru-RU" dirty="0" smtClean="0"/>
              <a:t> профилактики кишечных инфекций</a:t>
            </a:r>
            <a:endParaRPr lang="ru-RU" dirty="0"/>
          </a:p>
        </p:txBody>
      </p:sp>
      <p:sp>
        <p:nvSpPr>
          <p:cNvPr id="3" name="Содержимое 2"/>
          <p:cNvSpPr>
            <a:spLocks noGrp="1"/>
          </p:cNvSpPr>
          <p:nvPr>
            <p:ph sz="half" idx="1"/>
          </p:nvPr>
        </p:nvSpPr>
        <p:spPr/>
        <p:txBody>
          <a:bodyPr/>
          <a:lstStyle/>
          <a:p>
            <a:r>
              <a:rPr lang="ru-RU" dirty="0" smtClean="0"/>
              <a:t>обязательно мойте руки перед тем, как начать прием пищи.</a:t>
            </a:r>
            <a:br>
              <a:rPr lang="ru-RU" dirty="0" smtClean="0"/>
            </a:br>
            <a:r>
              <a:rPr lang="ru-RU" dirty="0" smtClean="0"/>
              <a:t/>
            </a:r>
            <a:br>
              <a:rPr lang="ru-RU" dirty="0" smtClean="0"/>
            </a:br>
            <a:endParaRPr lang="ru-RU" dirty="0"/>
          </a:p>
        </p:txBody>
      </p:sp>
      <p:pic>
        <p:nvPicPr>
          <p:cNvPr id="5" name="Содержимое 4" descr="07880354.jpg"/>
          <p:cNvPicPr>
            <a:picLocks noGrp="1" noChangeAspect="1"/>
          </p:cNvPicPr>
          <p:nvPr>
            <p:ph sz="half" idx="2"/>
          </p:nvPr>
        </p:nvPicPr>
        <p:blipFill>
          <a:blip r:embed="rId2" cstate="print"/>
          <a:stretch>
            <a:fillRect/>
          </a:stretch>
        </p:blipFill>
        <p:spPr>
          <a:xfrm>
            <a:off x="4648200" y="2149068"/>
            <a:ext cx="4038600" cy="3626663"/>
          </a:xfrm>
        </p:spPr>
      </p:pic>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t>Второе правило</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smtClean="0"/>
              <a:t> обязательное тщательное мытье кипяченой водой овощей и фруктов, в особенности тех, которые растут на земле (огурцы, помидоры, укроп, петрушка, клубника и т.д.). Это необходимо по той же причине, что и мытье рук. В земле «прячутся» сотни болезнетворных микроорганизмов, которые легко попадают на поверхность овощей и фруктов, а оттуда в желудочно-кишечный тракт.</a:t>
            </a:r>
            <a:br>
              <a:rPr lang="ru-RU" dirty="0" smtClean="0"/>
            </a:br>
            <a:endParaRPr lang="ru-RU" dirty="0"/>
          </a:p>
        </p:txBody>
      </p:sp>
      <p:pic>
        <p:nvPicPr>
          <p:cNvPr id="5" name="Содержимое 4" descr="picture_13808.jpg"/>
          <p:cNvPicPr>
            <a:picLocks noGrp="1" noChangeAspect="1"/>
          </p:cNvPicPr>
          <p:nvPr>
            <p:ph sz="half" idx="2"/>
          </p:nvPr>
        </p:nvPicPr>
        <p:blipFill>
          <a:blip r:embed="rId2" cstate="print"/>
          <a:stretch>
            <a:fillRect/>
          </a:stretch>
        </p:blipFill>
        <p:spPr>
          <a:xfrm>
            <a:off x="4643438" y="1857364"/>
            <a:ext cx="4038600" cy="3028950"/>
          </a:xfrm>
        </p:spPr>
      </p:pic>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Суточное потребление продуктов различных групп, рекомендуемое для детей</a:t>
            </a:r>
            <a:endParaRPr lang="ru-RU" sz="3600" dirty="0"/>
          </a:p>
        </p:txBody>
      </p:sp>
      <p:sp>
        <p:nvSpPr>
          <p:cNvPr id="3" name="Содержимое 2"/>
          <p:cNvSpPr>
            <a:spLocks noGrp="1"/>
          </p:cNvSpPr>
          <p:nvPr>
            <p:ph idx="1"/>
          </p:nvPr>
        </p:nvSpPr>
        <p:spPr/>
        <p:txBody>
          <a:bodyPr>
            <a:normAutofit fontScale="55000" lnSpcReduction="20000"/>
          </a:bodyPr>
          <a:lstStyle/>
          <a:p>
            <a:r>
              <a:rPr lang="ru-RU" b="1" dirty="0" smtClean="0"/>
              <a:t>3-4 порции молока и молочных продуктов; </a:t>
            </a:r>
            <a:br>
              <a:rPr lang="ru-RU" b="1" dirty="0" smtClean="0"/>
            </a:br>
            <a:endParaRPr lang="ru-RU" b="1" dirty="0" smtClean="0"/>
          </a:p>
          <a:p>
            <a:r>
              <a:rPr lang="ru-RU" b="1" dirty="0" smtClean="0"/>
              <a:t/>
            </a:r>
            <a:br>
              <a:rPr lang="ru-RU" b="1" dirty="0" smtClean="0"/>
            </a:br>
            <a:r>
              <a:rPr lang="ru-RU" b="1" dirty="0" smtClean="0"/>
              <a:t> 2 порции мяса, или рыбы, или яиц; </a:t>
            </a:r>
            <a:br>
              <a:rPr lang="ru-RU" b="1" dirty="0" smtClean="0"/>
            </a:br>
            <a:endParaRPr lang="ru-RU" b="1" dirty="0" smtClean="0"/>
          </a:p>
          <a:p>
            <a:r>
              <a:rPr lang="ru-RU" b="1" dirty="0" smtClean="0"/>
              <a:t/>
            </a:r>
            <a:br>
              <a:rPr lang="ru-RU" b="1" dirty="0" smtClean="0"/>
            </a:br>
            <a:r>
              <a:rPr lang="ru-RU" b="1" dirty="0" smtClean="0"/>
              <a:t>6-8 порций злаков и бобовых; </a:t>
            </a:r>
            <a:br>
              <a:rPr lang="ru-RU" b="1" dirty="0" smtClean="0"/>
            </a:br>
            <a:endParaRPr lang="ru-RU" b="1" dirty="0" smtClean="0"/>
          </a:p>
          <a:p>
            <a:r>
              <a:rPr lang="ru-RU" b="1" dirty="0" smtClean="0"/>
              <a:t/>
            </a:r>
            <a:br>
              <a:rPr lang="ru-RU" b="1" dirty="0" smtClean="0"/>
            </a:br>
            <a:r>
              <a:rPr lang="ru-RU" b="1" dirty="0" smtClean="0"/>
              <a:t>2-4 порции фруктов; </a:t>
            </a:r>
            <a:br>
              <a:rPr lang="ru-RU" b="1" dirty="0" smtClean="0"/>
            </a:br>
            <a:endParaRPr lang="ru-RU" b="1" dirty="0" smtClean="0"/>
          </a:p>
          <a:p>
            <a:r>
              <a:rPr lang="ru-RU" b="1" dirty="0" smtClean="0"/>
              <a:t/>
            </a:r>
            <a:br>
              <a:rPr lang="ru-RU" b="1" dirty="0" smtClean="0"/>
            </a:br>
            <a:r>
              <a:rPr lang="ru-RU" b="1" dirty="0" smtClean="0"/>
              <a:t> 3-5 порций овощей; </a:t>
            </a:r>
            <a:br>
              <a:rPr lang="ru-RU" b="1" dirty="0" smtClean="0"/>
            </a:br>
            <a:endParaRPr lang="ru-RU" b="1" dirty="0" smtClean="0"/>
          </a:p>
          <a:p>
            <a:pPr>
              <a:buNone/>
            </a:pPr>
            <a:r>
              <a:rPr lang="ru-RU" dirty="0" smtClean="0"/>
              <a:t/>
            </a:r>
            <a:br>
              <a:rPr lang="ru-RU" dirty="0" smtClean="0"/>
            </a:br>
            <a:r>
              <a:rPr lang="ru-RU" dirty="0" smtClean="0"/>
              <a:t> </a:t>
            </a:r>
          </a:p>
          <a:p>
            <a:endParaRPr lang="ru-RU" dirty="0"/>
          </a:p>
        </p:txBody>
      </p:sp>
      <p:pic>
        <p:nvPicPr>
          <p:cNvPr id="5" name="Содержимое 6" descr="dieta-205.jpg"/>
          <p:cNvPicPr>
            <a:picLocks noChangeAspect="1"/>
          </p:cNvPicPr>
          <p:nvPr/>
        </p:nvPicPr>
        <p:blipFill>
          <a:blip r:embed="rId2" cstate="print"/>
          <a:stretch>
            <a:fillRect/>
          </a:stretch>
        </p:blipFill>
        <p:spPr>
          <a:xfrm>
            <a:off x="5262809" y="4357694"/>
            <a:ext cx="3113943" cy="1752705"/>
          </a:xfrm>
          <a:prstGeom prst="rect">
            <a:avLst/>
          </a:prstGeom>
        </p:spPr>
      </p:pic>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IO8_05-29]_[PF_04]"/>
          <p:cNvPicPr>
            <a:picLocks noChangeAspect="1" noChangeArrowheads="1"/>
          </p:cNvPicPr>
          <p:nvPr/>
        </p:nvPicPr>
        <p:blipFill>
          <a:blip r:embed="rId2" cstate="print"/>
          <a:srcRect/>
          <a:stretch>
            <a:fillRect/>
          </a:stretch>
        </p:blipFill>
        <p:spPr bwMode="auto">
          <a:xfrm>
            <a:off x="0" y="0"/>
            <a:ext cx="9178284" cy="6858000"/>
          </a:xfrm>
          <a:prstGeom prst="rect">
            <a:avLst/>
          </a:prstGeom>
          <a:noFill/>
        </p:spPr>
      </p:pic>
      <p:sp>
        <p:nvSpPr>
          <p:cNvPr id="3" name="Прямоугольник 2"/>
          <p:cNvSpPr/>
          <p:nvPr/>
        </p:nvSpPr>
        <p:spPr>
          <a:xfrm>
            <a:off x="142844" y="2967334"/>
            <a:ext cx="8358246" cy="2800767"/>
          </a:xfrm>
          <a:prstGeom prst="rect">
            <a:avLst/>
          </a:prstGeom>
        </p:spPr>
        <p:txBody>
          <a:bodyPr wrap="square">
            <a:spAutoFit/>
          </a:bodyPr>
          <a:lstStyle/>
          <a:p>
            <a:pPr algn="ctr"/>
            <a:r>
              <a:rPr lang="ru-RU" sz="4400" dirty="0" smtClean="0">
                <a:solidFill>
                  <a:schemeClr val="bg1"/>
                </a:solidFill>
              </a:rPr>
              <a:t>Теперь мы знаем, каким должно быть здоровое и правильное питание детей.</a:t>
            </a:r>
            <a:br>
              <a:rPr lang="ru-RU" sz="4400" dirty="0" smtClean="0">
                <a:solidFill>
                  <a:schemeClr val="bg1"/>
                </a:solidFill>
              </a:rPr>
            </a:br>
            <a:endParaRPr lang="ru-RU" sz="4400" dirty="0">
              <a:solidFill>
                <a:schemeClr val="bg1"/>
              </a:solidFill>
            </a:endParaRPr>
          </a:p>
        </p:txBody>
      </p:sp>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4000" dirty="0" smtClean="0"/>
              <a:t>«Человек есть то, что он ест»</a:t>
            </a:r>
          </a:p>
          <a:p>
            <a:pPr>
              <a:buNone/>
            </a:pPr>
            <a:r>
              <a:rPr lang="ru-RU" dirty="0" smtClean="0"/>
              <a:t>                                   Г.Гейне</a:t>
            </a:r>
            <a:endParaRPr lang="ru-RU" dirty="0"/>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"Человек есть то, что он ест" Г.Гейне</a:t>
            </a:r>
            <a:endParaRPr lang="ru-RU" dirty="0"/>
          </a:p>
        </p:txBody>
      </p:sp>
      <p:pic>
        <p:nvPicPr>
          <p:cNvPr id="6" name="Рисунок 20" descr="шоколад"/>
          <p:cNvPicPr>
            <a:picLocks noGrp="1" noChangeAspect="1" noChangeArrowheads="1"/>
          </p:cNvPicPr>
          <p:nvPr>
            <p:ph sz="half" idx="1"/>
          </p:nvPr>
        </p:nvPicPr>
        <p:blipFill>
          <a:blip r:embed="rId2" cstate="print"/>
          <a:stretch>
            <a:fillRect/>
          </a:stretch>
        </p:blipFill>
        <p:spPr>
          <a:xfrm>
            <a:off x="1142976" y="1857364"/>
            <a:ext cx="2952777" cy="4322866"/>
          </a:xfrm>
          <a:noFill/>
          <a:ln/>
        </p:spPr>
      </p:pic>
      <p:sp>
        <p:nvSpPr>
          <p:cNvPr id="4" name="Текст 3"/>
          <p:cNvSpPr>
            <a:spLocks noGrp="1"/>
          </p:cNvSpPr>
          <p:nvPr>
            <p:ph sz="half" idx="2"/>
          </p:nvPr>
        </p:nvSpPr>
        <p:spPr/>
        <p:txBody>
          <a:bodyPr/>
          <a:lstStyle/>
          <a:p>
            <a:r>
              <a:rPr lang="ru-RU" sz="2400" dirty="0" smtClean="0">
                <a:solidFill>
                  <a:srgbClr val="00B050"/>
                </a:solidFill>
              </a:rPr>
              <a:t>Характер питания оказывает влияние на рост, физиологическое и нервно-психическое развитие человека, особенно в детском и подростковом возрасте. Правильное питание является абсолютно необходимым фактором для здорового образа жизни</a:t>
            </a:r>
            <a:endParaRPr lang="ru-RU" sz="2400" dirty="0">
              <a:solidFill>
                <a:srgbClr val="00B050"/>
              </a:solidFill>
            </a:endParaRP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Каким должно быть питание, какое принято считать здоровым и рациональным?</a:t>
            </a:r>
            <a:endParaRPr lang="ru-RU" dirty="0"/>
          </a:p>
        </p:txBody>
      </p:sp>
      <p:sp>
        <p:nvSpPr>
          <p:cNvPr id="3" name="Содержимое 2"/>
          <p:cNvSpPr>
            <a:spLocks noGrp="1"/>
          </p:cNvSpPr>
          <p:nvPr>
            <p:ph sz="half" idx="1"/>
          </p:nvPr>
        </p:nvSpPr>
        <p:spPr/>
        <p:txBody>
          <a:bodyPr>
            <a:normAutofit lnSpcReduction="10000"/>
          </a:bodyPr>
          <a:lstStyle/>
          <a:p>
            <a:r>
              <a:rPr lang="ru-RU" dirty="0" smtClean="0"/>
              <a:t>питание необходимо для того, чтобы расти, двигаться, играть, учиться, быть здоровым.</a:t>
            </a:r>
            <a:br>
              <a:rPr lang="ru-RU" dirty="0" smtClean="0"/>
            </a:br>
            <a:r>
              <a:rPr lang="ru-RU" dirty="0" smtClean="0"/>
              <a:t/>
            </a:r>
            <a:br>
              <a:rPr lang="ru-RU" dirty="0" smtClean="0"/>
            </a:br>
            <a:r>
              <a:rPr lang="ru-RU" dirty="0" smtClean="0">
                <a:solidFill>
                  <a:schemeClr val="accent3">
                    <a:lumMod val="50000"/>
                  </a:schemeClr>
                </a:solidFill>
              </a:rPr>
              <a:t>Еда – источник жизни.</a:t>
            </a:r>
            <a:br>
              <a:rPr lang="ru-RU" dirty="0" smtClean="0">
                <a:solidFill>
                  <a:schemeClr val="accent3">
                    <a:lumMod val="50000"/>
                  </a:schemeClr>
                </a:solidFill>
              </a:rPr>
            </a:br>
            <a:r>
              <a:rPr lang="ru-RU" dirty="0" smtClean="0"/>
              <a:t/>
            </a:r>
            <a:br>
              <a:rPr lang="ru-RU" dirty="0" smtClean="0"/>
            </a:br>
            <a:endParaRPr lang="ru-RU" dirty="0"/>
          </a:p>
        </p:txBody>
      </p:sp>
      <p:pic>
        <p:nvPicPr>
          <p:cNvPr id="5" name="Рисунок 2" descr="http://cooking.wild-mistress.ru/wm/cooking.nsf/publicall/2007-09-19-882299.html/$File/m_3817.jpg"/>
          <p:cNvPicPr>
            <a:picLocks noGrp="1" noChangeAspect="1" noChangeArrowheads="1"/>
          </p:cNvPicPr>
          <p:nvPr>
            <p:ph sz="half" idx="2"/>
          </p:nvPr>
        </p:nvPicPr>
        <p:blipFill>
          <a:blip r:embed="rId2" cstate="print"/>
          <a:srcRect/>
          <a:stretch>
            <a:fillRect/>
          </a:stretch>
        </p:blipFill>
        <p:spPr>
          <a:xfrm>
            <a:off x="4714876" y="2428868"/>
            <a:ext cx="4064016" cy="3048012"/>
          </a:xfrm>
          <a:noFill/>
          <a:ln/>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857232"/>
            <a:ext cx="8385175" cy="1431925"/>
          </a:xfrm>
        </p:spPr>
        <p:txBody>
          <a:bodyPr>
            <a:normAutofit fontScale="90000"/>
          </a:bodyPr>
          <a:lstStyle/>
          <a:p>
            <a:r>
              <a:rPr lang="ru-RU" sz="3100" b="1" dirty="0" smtClean="0"/>
              <a:t>Основные группы пищевых продуктов и их значение в питании</a:t>
            </a:r>
            <a:r>
              <a:rPr lang="ru-RU" sz="3600" dirty="0" smtClean="0"/>
              <a:t/>
            </a:r>
            <a:br>
              <a:rPr lang="ru-RU" sz="3600" dirty="0" smtClean="0"/>
            </a:br>
            <a:r>
              <a:rPr lang="ru-RU" dirty="0" smtClean="0"/>
              <a:t/>
            </a:r>
            <a:br>
              <a:rPr lang="ru-RU" dirty="0" smtClean="0"/>
            </a:br>
            <a:endParaRPr lang="ru-RU" dirty="0"/>
          </a:p>
        </p:txBody>
      </p:sp>
      <p:sp>
        <p:nvSpPr>
          <p:cNvPr id="3" name="Содержимое 2"/>
          <p:cNvSpPr>
            <a:spLocks noGrp="1"/>
          </p:cNvSpPr>
          <p:nvPr>
            <p:ph sz="half" idx="1"/>
          </p:nvPr>
        </p:nvSpPr>
        <p:spPr>
          <a:xfrm>
            <a:off x="785786" y="1785926"/>
            <a:ext cx="4071966" cy="4857784"/>
          </a:xfrm>
        </p:spPr>
        <p:txBody>
          <a:bodyPr/>
          <a:lstStyle/>
          <a:p>
            <a:r>
              <a:rPr lang="ru-RU" sz="2000" b="1" dirty="0" smtClean="0"/>
              <a:t>Человек использует в пищу разнообразные продукты, которые необходимы ему для роста, движения, здоровья. Чтобы расти, нужен белок, жиры; для движения и поддержания температуры тела нужны углеводы, для здоровья костей и зубов – кальций, фосфор. Для здоровья – витамины. Где же находятся эти вещества?</a:t>
            </a:r>
            <a:r>
              <a:rPr lang="ru-RU" b="1" dirty="0" smtClean="0"/>
              <a:t/>
            </a:r>
            <a:br>
              <a:rPr lang="ru-RU" b="1" dirty="0" smtClean="0"/>
            </a:br>
            <a:endParaRPr lang="ru-RU" b="1" dirty="0"/>
          </a:p>
        </p:txBody>
      </p:sp>
      <p:pic>
        <p:nvPicPr>
          <p:cNvPr id="5" name="Содержимое 4" descr="74839356_2855970_large.jpg"/>
          <p:cNvPicPr>
            <a:picLocks noGrp="1" noChangeAspect="1"/>
          </p:cNvPicPr>
          <p:nvPr>
            <p:ph sz="half" idx="2"/>
          </p:nvPr>
        </p:nvPicPr>
        <p:blipFill>
          <a:blip r:embed="rId2" cstate="print"/>
          <a:stretch>
            <a:fillRect/>
          </a:stretch>
        </p:blipFill>
        <p:spPr>
          <a:xfrm>
            <a:off x="4918075" y="2691341"/>
            <a:ext cx="3927475" cy="2618317"/>
          </a:xfrm>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Мясо и мясопродукты.</a:t>
            </a:r>
            <a:endParaRPr lang="ru-RU" dirty="0"/>
          </a:p>
        </p:txBody>
      </p:sp>
      <p:sp>
        <p:nvSpPr>
          <p:cNvPr id="6" name="Текст 5"/>
          <p:cNvSpPr>
            <a:spLocks noGrp="1"/>
          </p:cNvSpPr>
          <p:nvPr>
            <p:ph type="body" sz="half" idx="1"/>
          </p:nvPr>
        </p:nvSpPr>
        <p:spPr>
          <a:xfrm>
            <a:off x="457200" y="1357298"/>
            <a:ext cx="4471990" cy="4662502"/>
          </a:xfrm>
        </p:spPr>
        <p:txBody>
          <a:bodyPr/>
          <a:lstStyle/>
          <a:p>
            <a:r>
              <a:rPr lang="ru-RU" sz="1800" b="1" dirty="0" smtClean="0"/>
              <a:t>Эта группа продуктов включает говядину, баранину, свинину, мясо птиц (куриц, цыплят, индейки), а также различные виды сосисок, сарделек, колбас и колбасных изделий. Общее для всех этих продуктов - высокое содержание белка, железа и витамина В</a:t>
            </a:r>
            <a:r>
              <a:rPr lang="ru-RU" sz="1800" b="1" baseline="-25000" dirty="0" smtClean="0"/>
              <a:t>12</a:t>
            </a:r>
            <a:r>
              <a:rPr lang="ru-RU" sz="1800" b="1" dirty="0" smtClean="0"/>
              <a:t>. Мясо рекомендуется ежедневно включать в питание. Но колбасы, сардельки и сосиски содержат значительно больше жира и соли, чем мясо. При их изготовлении используется ряд пищевых добавок</a:t>
            </a:r>
          </a:p>
          <a:p>
            <a:endParaRPr lang="ru-RU" dirty="0"/>
          </a:p>
        </p:txBody>
      </p:sp>
      <p:pic>
        <p:nvPicPr>
          <p:cNvPr id="7" name="Содержимое 6" descr="04d8d909afaf53a1ac248dc4289b9f96.jpg"/>
          <p:cNvPicPr>
            <a:picLocks noGrp="1" noChangeAspect="1"/>
          </p:cNvPicPr>
          <p:nvPr>
            <p:ph sz="quarter" idx="2"/>
          </p:nvPr>
        </p:nvPicPr>
        <p:blipFill>
          <a:blip r:embed="rId2" cstate="print"/>
          <a:stretch>
            <a:fillRect/>
          </a:stretch>
        </p:blipFill>
        <p:spPr>
          <a:xfrm>
            <a:off x="5857884" y="1571612"/>
            <a:ext cx="2732690" cy="1981200"/>
          </a:xfrm>
        </p:spPr>
      </p:pic>
      <p:pic>
        <p:nvPicPr>
          <p:cNvPr id="5" name="Содержимое 4" descr="mieso.jpg"/>
          <p:cNvPicPr>
            <a:picLocks noGrp="1" noChangeAspect="1"/>
          </p:cNvPicPr>
          <p:nvPr>
            <p:ph sz="quarter" idx="3"/>
          </p:nvPr>
        </p:nvPicPr>
        <p:blipFill>
          <a:blip r:embed="rId3" cstate="print"/>
          <a:stretch>
            <a:fillRect/>
          </a:stretch>
        </p:blipFill>
        <p:spPr>
          <a:xfrm>
            <a:off x="5214942" y="4071942"/>
            <a:ext cx="2614618" cy="1960964"/>
          </a:xfrm>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Какие блюда можно приготовить из мяса? </a:t>
            </a:r>
            <a:endParaRPr lang="ru-RU" dirty="0"/>
          </a:p>
        </p:txBody>
      </p:sp>
      <p:sp>
        <p:nvSpPr>
          <p:cNvPr id="4" name="Содержимое 3"/>
          <p:cNvSpPr>
            <a:spLocks noGrp="1"/>
          </p:cNvSpPr>
          <p:nvPr>
            <p:ph sz="half" idx="1"/>
          </p:nvPr>
        </p:nvSpPr>
        <p:spPr>
          <a:xfrm>
            <a:off x="457200" y="1905000"/>
            <a:ext cx="4186238" cy="4024330"/>
          </a:xfrm>
        </p:spPr>
        <p:txBody>
          <a:bodyPr>
            <a:normAutofit lnSpcReduction="10000"/>
          </a:bodyPr>
          <a:lstStyle/>
          <a:p>
            <a:r>
              <a:rPr lang="ru-RU" dirty="0" smtClean="0"/>
              <a:t>жаркое, бифштексы, гуляши, котлеты и т.д. Важно при этом, однако, помнить, что наиболее полезными способами кулинарной обработки являются отваривание, тушение и </a:t>
            </a:r>
            <a:r>
              <a:rPr lang="ru-RU" dirty="0" err="1" smtClean="0"/>
              <a:t>запекание</a:t>
            </a:r>
            <a:endParaRPr lang="ru-RU" dirty="0"/>
          </a:p>
        </p:txBody>
      </p:sp>
      <p:pic>
        <p:nvPicPr>
          <p:cNvPr id="7" name="Содержимое 6" descr="img_5549.jpg"/>
          <p:cNvPicPr>
            <a:picLocks noGrp="1" noChangeAspect="1"/>
          </p:cNvPicPr>
          <p:nvPr>
            <p:ph sz="half" idx="2"/>
          </p:nvPr>
        </p:nvPicPr>
        <p:blipFill>
          <a:blip r:embed="rId2" cstate="print"/>
          <a:stretch>
            <a:fillRect/>
          </a:stretch>
        </p:blipFill>
        <p:spPr>
          <a:xfrm>
            <a:off x="5059536" y="2714619"/>
            <a:ext cx="3627264" cy="2814757"/>
          </a:xfrm>
        </p:spPr>
      </p:pic>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Рыба и рыбопродукты.</a:t>
            </a:r>
            <a:endParaRPr lang="ru-RU" dirty="0"/>
          </a:p>
        </p:txBody>
      </p:sp>
      <p:sp>
        <p:nvSpPr>
          <p:cNvPr id="3" name="Содержимое 2"/>
          <p:cNvSpPr>
            <a:spLocks noGrp="1"/>
          </p:cNvSpPr>
          <p:nvPr>
            <p:ph sz="half" idx="1"/>
          </p:nvPr>
        </p:nvSpPr>
        <p:spPr/>
        <p:txBody>
          <a:bodyPr>
            <a:normAutofit fontScale="55000" lnSpcReduction="20000"/>
          </a:bodyPr>
          <a:lstStyle/>
          <a:p>
            <a:r>
              <a:rPr lang="ru-RU" sz="3200" b="1" dirty="0" smtClean="0"/>
              <a:t>Пищевая ценность рыбы и рыбопродуктов близка к мясу. Эта группа - также важнейшие источники высококачественного белка, легкоусвояемого железа и витамина В</a:t>
            </a:r>
            <a:r>
              <a:rPr lang="ru-RU" sz="3200" b="1" baseline="-25000" dirty="0" smtClean="0"/>
              <a:t>12</a:t>
            </a:r>
            <a:r>
              <a:rPr lang="ru-RU" sz="3200" b="1" dirty="0" smtClean="0"/>
              <a:t>. Более того, поскольку в рыбе меньше, чем в мясе, соединительной ткани, то рыба и ее белки легче перевариваются и усваиваются детьми и подростками. Рыба богаче мяса витаминами РР и В</a:t>
            </a:r>
            <a:r>
              <a:rPr lang="ru-RU" sz="3200" b="1" baseline="-25000" dirty="0" smtClean="0"/>
              <a:t>6</a:t>
            </a:r>
            <a:r>
              <a:rPr lang="ru-RU" sz="3200" b="1" dirty="0" smtClean="0"/>
              <a:t>. </a:t>
            </a:r>
            <a:br>
              <a:rPr lang="ru-RU" sz="3200" b="1" dirty="0" smtClean="0"/>
            </a:br>
            <a:r>
              <a:rPr lang="ru-RU" dirty="0" smtClean="0"/>
              <a:t/>
            </a:r>
            <a:br>
              <a:rPr lang="ru-RU" dirty="0" smtClean="0"/>
            </a:br>
            <a:endParaRPr lang="ru-RU" dirty="0"/>
          </a:p>
        </p:txBody>
      </p:sp>
      <p:pic>
        <p:nvPicPr>
          <p:cNvPr id="5" name="Содержимое 4" descr="0_6afe4_169f80d2_XL.jpg"/>
          <p:cNvPicPr>
            <a:picLocks noGrp="1" noChangeAspect="1"/>
          </p:cNvPicPr>
          <p:nvPr>
            <p:ph sz="half" idx="2"/>
          </p:nvPr>
        </p:nvPicPr>
        <p:blipFill>
          <a:blip r:embed="rId2" cstate="print"/>
          <a:stretch>
            <a:fillRect/>
          </a:stretch>
        </p:blipFill>
        <p:spPr>
          <a:xfrm>
            <a:off x="4648200" y="2615039"/>
            <a:ext cx="4038600" cy="2694721"/>
          </a:xfrm>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r>
              <a:rPr lang="ru-RU" dirty="0" smtClean="0"/>
              <a:t>Овощи и фрукты</a:t>
            </a:r>
            <a:endParaRPr lang="ru-RU" dirty="0"/>
          </a:p>
        </p:txBody>
      </p:sp>
      <p:pic>
        <p:nvPicPr>
          <p:cNvPr id="8" name="Содержимое 7" descr="1250432080_530.jpg"/>
          <p:cNvPicPr>
            <a:picLocks noGrp="1" noChangeAspect="1"/>
          </p:cNvPicPr>
          <p:nvPr>
            <p:ph sz="quarter" idx="1"/>
          </p:nvPr>
        </p:nvPicPr>
        <p:blipFill>
          <a:blip r:embed="rId2" cstate="print"/>
          <a:stretch>
            <a:fillRect/>
          </a:stretch>
        </p:blipFill>
        <p:spPr>
          <a:xfrm>
            <a:off x="891540" y="1905000"/>
            <a:ext cx="3169920" cy="1981200"/>
          </a:xfrm>
        </p:spPr>
      </p:pic>
      <p:pic>
        <p:nvPicPr>
          <p:cNvPr id="10" name="Содержимое 9" descr="post-77-1111743678.jpg"/>
          <p:cNvPicPr>
            <a:picLocks noGrp="1" noChangeAspect="1"/>
          </p:cNvPicPr>
          <p:nvPr>
            <p:ph sz="quarter" idx="2"/>
          </p:nvPr>
        </p:nvPicPr>
        <p:blipFill>
          <a:blip r:embed="rId3" cstate="print"/>
          <a:stretch>
            <a:fillRect/>
          </a:stretch>
        </p:blipFill>
        <p:spPr>
          <a:xfrm>
            <a:off x="5199944" y="1905000"/>
            <a:ext cx="2935111" cy="1981200"/>
          </a:xfrm>
        </p:spPr>
      </p:pic>
      <p:pic>
        <p:nvPicPr>
          <p:cNvPr id="9" name="Содержимое 8" descr="Pitanie-dlya-povyisheniya-immuniteta.jpg"/>
          <p:cNvPicPr>
            <a:picLocks noGrp="1" noChangeAspect="1"/>
          </p:cNvPicPr>
          <p:nvPr>
            <p:ph sz="quarter" idx="3"/>
          </p:nvPr>
        </p:nvPicPr>
        <p:blipFill>
          <a:blip r:embed="rId4" cstate="print"/>
          <a:stretch>
            <a:fillRect/>
          </a:stretch>
        </p:blipFill>
        <p:spPr>
          <a:xfrm>
            <a:off x="1493932" y="4038600"/>
            <a:ext cx="1965136" cy="1981200"/>
          </a:xfrm>
        </p:spPr>
      </p:pic>
      <p:pic>
        <p:nvPicPr>
          <p:cNvPr id="11" name="Содержимое 10" descr="picture_13808.jpg"/>
          <p:cNvPicPr>
            <a:picLocks noGrp="1" noChangeAspect="1"/>
          </p:cNvPicPr>
          <p:nvPr>
            <p:ph sz="quarter" idx="4"/>
          </p:nvPr>
        </p:nvPicPr>
        <p:blipFill>
          <a:blip r:embed="rId5" cstate="print"/>
          <a:stretch>
            <a:fillRect/>
          </a:stretch>
        </p:blipFill>
        <p:spPr>
          <a:xfrm>
            <a:off x="5143504" y="4286256"/>
            <a:ext cx="2844796" cy="2133597"/>
          </a:xfrm>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Трава">
  <a:themeElements>
    <a:clrScheme name="1_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1_Трава">
      <a:majorFont>
        <a:latin typeface="Arial Black"/>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Трава">
  <a:themeElements>
    <a:clrScheme name="2_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2_Трава">
      <a:majorFont>
        <a:latin typeface="Arial Black"/>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2_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2_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2_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2_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2_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2_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2_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Океан">
  <a:themeElements>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fontScheme name="Океан">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природа края</Template>
  <TotalTime>101</TotalTime>
  <Words>606</Words>
  <Application>Microsoft Office PowerPoint</Application>
  <PresentationFormat>Экран (4:3)</PresentationFormat>
  <Paragraphs>40</Paragraphs>
  <Slides>18</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18</vt:i4>
      </vt:variant>
    </vt:vector>
  </HeadingPairs>
  <TitlesOfParts>
    <vt:vector size="23" baseType="lpstr">
      <vt:lpstr>Трава</vt:lpstr>
      <vt:lpstr>Оформление по умолчанию</vt:lpstr>
      <vt:lpstr>1_Трава</vt:lpstr>
      <vt:lpstr>2_Трава</vt:lpstr>
      <vt:lpstr>Океан</vt:lpstr>
      <vt:lpstr>Гигиена и питание </vt:lpstr>
      <vt:lpstr>Слайд 2</vt:lpstr>
      <vt:lpstr>"Человек есть то, что он ест" Г.Гейне</vt:lpstr>
      <vt:lpstr>Каким должно быть питание, какое принято считать здоровым и рациональным?</vt:lpstr>
      <vt:lpstr>Основные группы пищевых продуктов и их значение в питании  </vt:lpstr>
      <vt:lpstr>Мясо и мясопродукты.</vt:lpstr>
      <vt:lpstr>Какие блюда можно приготовить из мяса? </vt:lpstr>
      <vt:lpstr>Рыба и рыбопродукты.</vt:lpstr>
      <vt:lpstr>Овощи и фрукты</vt:lpstr>
      <vt:lpstr>Правила здорового питания</vt:lpstr>
      <vt:lpstr>Режим питания  </vt:lpstr>
      <vt:lpstr>Заболевания, обусловленные неправильным питанием</vt:lpstr>
      <vt:lpstr>Слайд 13</vt:lpstr>
      <vt:lpstr> Гигиена продуктов питания.</vt:lpstr>
      <vt:lpstr>Первое правило профилактики кишечных инфекций</vt:lpstr>
      <vt:lpstr>Второе правило</vt:lpstr>
      <vt:lpstr>Суточное потребление продуктов различных групп, рекомендуемое для детей</vt:lpstr>
      <vt:lpstr>Слайд 18</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Гигиена и питание </dc:title>
  <dc:creator>Admin</dc:creator>
  <cp:lastModifiedBy>Admin</cp:lastModifiedBy>
  <cp:revision>20</cp:revision>
  <dcterms:created xsi:type="dcterms:W3CDTF">2012-05-22T09:41:55Z</dcterms:created>
  <dcterms:modified xsi:type="dcterms:W3CDTF">2012-05-26T05:18:33Z</dcterms:modified>
</cp:coreProperties>
</file>