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76" r:id="rId3"/>
    <p:sldId id="260" r:id="rId4"/>
    <p:sldId id="263" r:id="rId5"/>
    <p:sldId id="264" r:id="rId6"/>
    <p:sldId id="279" r:id="rId7"/>
    <p:sldId id="281" r:id="rId8"/>
    <p:sldId id="282" r:id="rId9"/>
    <p:sldId id="298" r:id="rId10"/>
    <p:sldId id="299" r:id="rId11"/>
    <p:sldId id="300" r:id="rId12"/>
    <p:sldId id="284" r:id="rId13"/>
    <p:sldId id="285" r:id="rId14"/>
    <p:sldId id="286" r:id="rId15"/>
    <p:sldId id="287" r:id="rId16"/>
    <p:sldId id="288" r:id="rId17"/>
    <p:sldId id="268" r:id="rId18"/>
    <p:sldId id="291" r:id="rId19"/>
    <p:sldId id="269" r:id="rId20"/>
    <p:sldId id="273" r:id="rId21"/>
    <p:sldId id="274" r:id="rId22"/>
    <p:sldId id="275" r:id="rId23"/>
    <p:sldId id="294" r:id="rId24"/>
    <p:sldId id="296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048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839B4F-D31E-4450-A32F-8E13DD6AEBF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64140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DC4EC-C4B4-4453-B173-844E007CB41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65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A03B5-B2B6-40E8-8D5F-0E1C551F06F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57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10F8B-F3D3-4E11-916E-E7FA3DA780A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40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BAAEF-73C6-4425-81DA-88AD34C9839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92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CAAB6-C0DA-4BE1-9B06-6EEA7561968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4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80D92-8369-4B8D-BA79-6C42C075E39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80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0B4B4-01DF-4C03-B2CF-32B4AA6ECFB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65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9486E-6FC3-47A5-8873-2033AB999CE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25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CAFDD-4D5F-4565-8639-63DAB3B697B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27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26FFE-6469-4AA0-A127-617E5EC6E2C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70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226DF4-0B1D-4D9E-8D99-9CF838B2197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1764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42;&#1054;&#1074;\&#1087;&#1077;&#1089;&#1085;&#1080;%20&#1074;&#1086;&#1081;&#1085;&#1099;\darin_sysoev-k_f__quot_apostol_quot__nachal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ин Красной Армии, спаси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0"/>
            <a:ext cx="5112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darin_sysoev-k_f__quot_apostol_quot__nachal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381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лата детской больницы с новогодней елкой в блокадном Ленингра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620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591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и за партами разрушенной школы в Сталингра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6200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 Фото 50. Дети, плача хлеба просили, Нет страшнее пытки такой. Ленинграда ворот не открыли И не вышли к стене городской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4942"/>
            <a:ext cx="388843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402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ети во времена Великой Отечественной Войны (24 фото)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69674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33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ети во времена Великой Отечественной Войны (24 фото)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12879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06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ети во времена Великой Отечественной Войны (24 фото)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6084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588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ети во времена Великой Отечественной Войны (24 фото)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728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65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ети во времена Великой Отечественной Войны (24 фото)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007" y="1268760"/>
            <a:ext cx="3672408" cy="50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Дорогами вой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615" y="1700808"/>
            <a:ext cx="428625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4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ти вой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218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во времена Великой Отечественной Войны (24 фото)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4887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23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Еврейские, польские и украинские женщины и дети, запертые в теплице в ожидании своей уч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0192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89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useum.ru/imgB.asp?24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563" y="1772816"/>
            <a:ext cx="40324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Дети войны, лишившиеся до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99" y="2384884"/>
            <a:ext cx="345638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tx1">
                    <a:lumMod val="75000"/>
                  </a:schemeClr>
                </a:solidFill>
              </a:rPr>
              <a:t>Детство, растоптанное войной</a:t>
            </a:r>
            <a:endParaRPr lang="ru-RU" sz="48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8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ондонский мальчик на развалинах своего дома, разрушенного ракетой Фау-2 [2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5256584" cy="54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Сирота 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4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zovblog.ru/wp-content/uploads/2011/04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561662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Первые годы Великой Отечественной Войны (39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151" y="2348880"/>
            <a:ext cx="5715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371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ети вой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6805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72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Памятник детям, погибшим во время </a:t>
            </a:r>
            <a:r>
              <a:rPr lang="ru-RU" b="1" dirty="0" err="1" smtClean="0">
                <a:solidFill>
                  <a:srgbClr val="FFFF00"/>
                </a:solidFill>
              </a:rPr>
              <a:t>ВОв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Файл:Памятник детям, погибшим во время В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200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963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Памятник погибшим в </a:t>
            </a:r>
            <a:r>
              <a:rPr lang="ru-RU" b="1" dirty="0" err="1" smtClean="0">
                <a:solidFill>
                  <a:srgbClr val="FFFF00"/>
                </a:solidFill>
              </a:rPr>
              <a:t>ВОв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Памятник погибшим в В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40768"/>
            <a:ext cx="806489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81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диночество!!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36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«Войной украденное детство». Различной была судьба подростков в годы войны, они работали ,их угоняли за пределы Родины, они сражались в тылу враг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008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90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«Войной украденное детство». Различной была судьба подростков в годы войны, они работали ,их угоняли за пределы Родины, они сражались в тылу враг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68863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6000" b="1" dirty="0">
                <a:solidFill>
                  <a:srgbClr val="FFFF00"/>
                </a:solidFill>
              </a:rPr>
              <a:t>Советские дети в концлагере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10300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бенок и война Валентина ЗЕЛЕНСКАЯ В землянке тускло, неуютно, сыро. В углу малыш под ветошью лежал. Вчера фашисты, чтоб им пусто было, Опять бомбили город и вокзал. Малыш был худ. Давно не мыт, не стрижен. Уж много дней не ел из пищи ничего. Ребенок горько был судьбой обижен. Война украла детство у него. Та ночь была, куда страшнее ада. Рвались снаряды, дыбился песок. И залпы бесконечной канонад Сверлили человеческий висо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816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ети во времена Великой Отечественной Войны (24 фото)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70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ети во времена Великой Отечественной Войны (24 фото)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7280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692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ти во времена Великой Отечественной Войны (24 фото)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62473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Среди городских руин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64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кадный Ленинград фото голодных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7686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ото детей в блокадном Ленинград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2474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43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23</Words>
  <Application>Microsoft Office PowerPoint</Application>
  <PresentationFormat>Экран (4:3)</PresentationFormat>
  <Paragraphs>6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3_Разрез</vt:lpstr>
      <vt:lpstr>Слайд 1</vt:lpstr>
      <vt:lpstr>Детство, растоптанное войной</vt:lpstr>
      <vt:lpstr>Слайд 3</vt:lpstr>
      <vt:lpstr>Советские дети в концлагере</vt:lpstr>
      <vt:lpstr>Слайд 5</vt:lpstr>
      <vt:lpstr>Слайд 6</vt:lpstr>
      <vt:lpstr>Слайд 7</vt:lpstr>
      <vt:lpstr>Среди городских руин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Сирота </vt:lpstr>
      <vt:lpstr>Слайд 21</vt:lpstr>
      <vt:lpstr>Слайд 22</vt:lpstr>
      <vt:lpstr>Памятник детям, погибшим во время ВОв</vt:lpstr>
      <vt:lpstr>Памятник погибшим в ВОв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24</cp:revision>
  <dcterms:created xsi:type="dcterms:W3CDTF">2012-04-01T06:23:19Z</dcterms:created>
  <dcterms:modified xsi:type="dcterms:W3CDTF">2012-04-10T16:47:07Z</dcterms:modified>
</cp:coreProperties>
</file>