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0000"/>
                </a:solidFill>
              </a:rPr>
              <a:t>Математическая эстафета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 этап. Загадки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На четырех ногах стою,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Ходить я вовсе не могу.</a:t>
            </a:r>
          </a:p>
          <a:p>
            <a:pPr algn="r">
              <a:buNone/>
            </a:pPr>
            <a:r>
              <a:rPr lang="ru-RU" dirty="0" smtClean="0">
                <a:solidFill>
                  <a:srgbClr val="C00000"/>
                </a:solidFill>
              </a:rPr>
              <a:t>Нас семь братьев: </a:t>
            </a:r>
          </a:p>
          <a:p>
            <a:pPr algn="r">
              <a:buNone/>
            </a:pPr>
            <a:r>
              <a:rPr lang="ru-RU" dirty="0" smtClean="0">
                <a:solidFill>
                  <a:srgbClr val="C00000"/>
                </a:solidFill>
              </a:rPr>
              <a:t>летами все равные,</a:t>
            </a:r>
          </a:p>
          <a:p>
            <a:pPr algn="r">
              <a:buNone/>
            </a:pPr>
            <a:r>
              <a:rPr lang="ru-RU" dirty="0" smtClean="0">
                <a:solidFill>
                  <a:srgbClr val="C00000"/>
                </a:solidFill>
              </a:rPr>
              <a:t>А именами разные.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Четверо ребят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 в одной шубе сидят,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А пятый в шубенке 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стоит в сторонке.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 этап. Поэтический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«Нельзя быть математиком, не будучи в то же время и поэтом в душе»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 (Карл Вейерштрасс)</a:t>
            </a:r>
          </a:p>
          <a:p>
            <a:pPr algn="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«Вдохновение нужно в геометрии,</a:t>
            </a:r>
          </a:p>
          <a:p>
            <a:pPr algn="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- писал А.С.Пушкин, - как и в поэзии».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Придумайте стихотворение, используя рифмы: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Теорема – проблема;</a:t>
            </a:r>
          </a:p>
          <a:p>
            <a:pPr algn="ct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Уравнение – сравнение;</a:t>
            </a:r>
          </a:p>
          <a:p>
            <a:pPr algn="ct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Решение – сомнение;</a:t>
            </a:r>
          </a:p>
          <a:p>
            <a:pPr algn="ct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Задача – неудача.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 этап. Конкурс художников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Одной рукой рисовать окружность,</a:t>
            </a:r>
          </a:p>
          <a:p>
            <a:pPr algn="ct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 а другой треугольник. </a:t>
            </a:r>
          </a:p>
          <a:p>
            <a:pPr algn="ct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Одновременно.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7 этап.  Конкурс «Характеристика»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С помощью </a:t>
            </a:r>
          </a:p>
          <a:p>
            <a:pPr algn="ct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математических терминов  </a:t>
            </a:r>
          </a:p>
          <a:p>
            <a:pPr algn="ct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охарактеризуйте себя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8 этап. Конкурс «Живые цифры»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За 5 минут нарисовать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 «Живые цифры»,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 то есть изобразить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 с помощью  цифр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 зверей, птиц или цветы  (на что у команды хватит фантазии)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9 этап.  «Цифровые загадки».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1. Какое женское имя состоит из 30 местоимений»</a:t>
            </a:r>
          </a:p>
          <a:p>
            <a:r>
              <a:rPr lang="ru-RU" sz="4400" b="1" dirty="0" smtClean="0">
                <a:solidFill>
                  <a:srgbClr val="002060"/>
                </a:solidFill>
              </a:rPr>
              <a:t>2. В каком слове 100 отрицаний?</a:t>
            </a:r>
          </a:p>
          <a:p>
            <a:r>
              <a:rPr lang="ru-RU" sz="4400" b="1" dirty="0" smtClean="0">
                <a:solidFill>
                  <a:srgbClr val="002060"/>
                </a:solidFill>
              </a:rPr>
              <a:t>3. Название какой птицы состоит из четырех десятков одинаковых букв?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4.  В названии какого предмета одежды слышится английское число 2?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5. В названии какой цифры слышится название меньшей цифры?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6. В названии какой артистической профессии содержится цифра?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7. В названии какого вида спорта можно услышать английское слово десять?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8. Назовите слово, 100 одинаковых букв которого можно найти на лугу?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10 этап. «Коммерсант»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11 этап. «В мире рекламы»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Сделайте рекламу для учащихся нашей школы, которая призывала бы их учиться, любить и уважать математику.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Реклама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«Математику уже затем изучать следует,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что она..»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dirty="0" smtClean="0"/>
              <a:t>э</a:t>
            </a:r>
            <a:r>
              <a:rPr lang="ru-RU" dirty="0" smtClean="0"/>
              <a:t>тап 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Составить слова</a:t>
            </a:r>
          </a:p>
          <a:p>
            <a:pPr algn="ctr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 из букв слова </a:t>
            </a:r>
          </a:p>
          <a:p>
            <a:pPr algn="ctr">
              <a:buNone/>
            </a:pPr>
            <a:r>
              <a:rPr lang="ru-RU" sz="6600" dirty="0" smtClean="0">
                <a:solidFill>
                  <a:srgbClr val="002060"/>
                </a:solidFill>
              </a:rPr>
              <a:t>«Арифметика»</a:t>
            </a:r>
            <a:endParaRPr lang="ru-RU" sz="6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12 этап. «Пословицы с цифрами»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002060"/>
                </a:solidFill>
              </a:rPr>
              <a:t>За 3 минуты записать </a:t>
            </a:r>
          </a:p>
          <a:p>
            <a:pPr algn="ctr">
              <a:buNone/>
            </a:pPr>
            <a:r>
              <a:rPr lang="ru-RU" sz="5400" dirty="0" smtClean="0">
                <a:solidFill>
                  <a:srgbClr val="002060"/>
                </a:solidFill>
              </a:rPr>
              <a:t>русские пословицы и поговорки,</a:t>
            </a:r>
          </a:p>
          <a:p>
            <a:pPr algn="ctr">
              <a:buNone/>
            </a:pPr>
            <a:r>
              <a:rPr lang="ru-RU" sz="5400" dirty="0" smtClean="0">
                <a:solidFill>
                  <a:srgbClr val="002060"/>
                </a:solidFill>
              </a:rPr>
              <a:t>в которые входит число 7.</a:t>
            </a:r>
            <a:endParaRPr lang="ru-RU" sz="5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13 этап. Заключительный.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002060"/>
                </a:solidFill>
              </a:rPr>
              <a:t>За 3 минуты выписать слова,</a:t>
            </a:r>
          </a:p>
          <a:p>
            <a:pPr algn="ctr">
              <a:buNone/>
            </a:pPr>
            <a:r>
              <a:rPr lang="ru-RU" sz="5400" dirty="0" smtClean="0">
                <a:solidFill>
                  <a:srgbClr val="002060"/>
                </a:solidFill>
              </a:rPr>
              <a:t> в состав которых входит число 100.</a:t>
            </a:r>
            <a:endParaRPr lang="ru-RU" sz="5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2060"/>
                </a:solidFill>
              </a:rPr>
              <a:t>Спасибо за внимание. </a:t>
            </a:r>
          </a:p>
          <a:p>
            <a:r>
              <a:rPr lang="ru-RU" sz="6000" dirty="0" smtClean="0">
                <a:solidFill>
                  <a:srgbClr val="002060"/>
                </a:solidFill>
              </a:rPr>
              <a:t>Итоги работы</a:t>
            </a:r>
            <a:endParaRPr lang="ru-RU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2.этап Гонка за лидером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   </a:t>
            </a:r>
            <a:r>
              <a:rPr lang="ru-RU" sz="6000" dirty="0" smtClean="0">
                <a:solidFill>
                  <a:srgbClr val="002060"/>
                </a:solidFill>
              </a:rPr>
              <a:t>Улица имени </a:t>
            </a:r>
          </a:p>
          <a:p>
            <a:pPr algn="ctr">
              <a:buNone/>
            </a:pPr>
            <a:r>
              <a:rPr lang="ru-RU" sz="6000" dirty="0" smtClean="0">
                <a:solidFill>
                  <a:srgbClr val="002060"/>
                </a:solidFill>
              </a:rPr>
              <a:t>какого великого древнегреческого математика есть в Амстердаме.</a:t>
            </a:r>
            <a:endParaRPr lang="ru-RU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Это название происходит 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от двух латинских слов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 «дважды» и «секу»,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 буквально – 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«рассекающая на две части». 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О чем идет речь?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lvl="2" algn="ctr">
              <a:buNone/>
            </a:pPr>
            <a:r>
              <a:rPr lang="ru-RU" sz="5400" dirty="0" smtClean="0">
                <a:solidFill>
                  <a:srgbClr val="002060"/>
                </a:solidFill>
              </a:rPr>
              <a:t>Когда отмечается </a:t>
            </a:r>
          </a:p>
          <a:p>
            <a:pPr lvl="2" algn="ctr">
              <a:buNone/>
            </a:pPr>
            <a:r>
              <a:rPr lang="ru-RU" sz="5400" dirty="0" smtClean="0">
                <a:solidFill>
                  <a:srgbClr val="002060"/>
                </a:solidFill>
              </a:rPr>
              <a:t>Международный день </a:t>
            </a:r>
          </a:p>
          <a:p>
            <a:pPr lvl="2" algn="ctr">
              <a:buNone/>
            </a:pPr>
            <a:r>
              <a:rPr lang="ru-RU" sz="5400" dirty="0" smtClean="0">
                <a:solidFill>
                  <a:srgbClr val="002060"/>
                </a:solidFill>
              </a:rPr>
              <a:t>защиты детей?</a:t>
            </a:r>
            <a:endParaRPr lang="ru-RU" sz="5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>
                <a:solidFill>
                  <a:srgbClr val="002060"/>
                </a:solidFill>
              </a:rPr>
              <a:t>Как называется</a:t>
            </a:r>
          </a:p>
          <a:p>
            <a:pPr algn="ctr">
              <a:buNone/>
            </a:pPr>
            <a:r>
              <a:rPr lang="ru-RU" sz="7200" dirty="0" smtClean="0">
                <a:solidFill>
                  <a:srgbClr val="002060"/>
                </a:solidFill>
              </a:rPr>
              <a:t> делитель дроби?</a:t>
            </a:r>
            <a:endParaRPr lang="ru-RU" sz="7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rgbClr val="002060"/>
                </a:solidFill>
              </a:rPr>
              <a:t>Какой математический термин </a:t>
            </a:r>
          </a:p>
          <a:p>
            <a:pPr algn="ctr">
              <a:buNone/>
            </a:pPr>
            <a:r>
              <a:rPr lang="ru-RU" sz="6000" dirty="0" smtClean="0">
                <a:solidFill>
                  <a:srgbClr val="002060"/>
                </a:solidFill>
              </a:rPr>
              <a:t>в переводе с греческого </a:t>
            </a:r>
          </a:p>
          <a:p>
            <a:pPr algn="ctr">
              <a:buNone/>
            </a:pPr>
            <a:r>
              <a:rPr lang="ru-RU" sz="6000" dirty="0" smtClean="0">
                <a:solidFill>
                  <a:srgbClr val="002060"/>
                </a:solidFill>
              </a:rPr>
              <a:t>означает «музыка»?</a:t>
            </a:r>
            <a:endParaRPr lang="ru-RU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>
                <a:solidFill>
                  <a:srgbClr val="002060"/>
                </a:solidFill>
              </a:rPr>
              <a:t>В одной семье</a:t>
            </a:r>
          </a:p>
          <a:p>
            <a:pPr algn="ctr">
              <a:buNone/>
            </a:pPr>
            <a:r>
              <a:rPr lang="ru-RU" sz="6600" dirty="0" smtClean="0">
                <a:solidFill>
                  <a:srgbClr val="002060"/>
                </a:solidFill>
              </a:rPr>
              <a:t> два отца и два сына. </a:t>
            </a:r>
          </a:p>
          <a:p>
            <a:pPr algn="ctr">
              <a:buNone/>
            </a:pPr>
            <a:r>
              <a:rPr lang="ru-RU" sz="6600" dirty="0" smtClean="0">
                <a:solidFill>
                  <a:srgbClr val="002060"/>
                </a:solidFill>
              </a:rPr>
              <a:t>Сколько человек в семье?</a:t>
            </a:r>
            <a:endParaRPr lang="ru-RU" sz="6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ru-RU" dirty="0" smtClean="0"/>
              <a:t>3 этап. Закончи пословицу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>
                <a:solidFill>
                  <a:srgbClr val="002060"/>
                </a:solidFill>
              </a:rPr>
              <a:t>Лучше один раз увидеть…</a:t>
            </a:r>
          </a:p>
          <a:p>
            <a:pPr algn="ctr">
              <a:buNone/>
            </a:pPr>
            <a:r>
              <a:rPr lang="ru-RU" sz="5400" dirty="0" smtClean="0">
                <a:solidFill>
                  <a:srgbClr val="C00000"/>
                </a:solidFill>
              </a:rPr>
              <a:t>Два сапога…</a:t>
            </a:r>
          </a:p>
          <a:p>
            <a:pPr algn="ctr">
              <a:buNone/>
            </a:pPr>
            <a:r>
              <a:rPr lang="ru-RU" sz="5400" dirty="0" smtClean="0">
                <a:solidFill>
                  <a:srgbClr val="002060"/>
                </a:solidFill>
              </a:rPr>
              <a:t>Семь пятниц …</a:t>
            </a:r>
          </a:p>
          <a:p>
            <a:pPr algn="ctr">
              <a:buNone/>
            </a:pPr>
            <a:r>
              <a:rPr lang="ru-RU" sz="5400" dirty="0" smtClean="0">
                <a:solidFill>
                  <a:srgbClr val="C00000"/>
                </a:solidFill>
              </a:rPr>
              <a:t>Один с сошкой…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483</Words>
  <Application>Microsoft Office PowerPoint</Application>
  <PresentationFormat>Экран (4:3)</PresentationFormat>
  <Paragraphs>88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Математическая эстафета</vt:lpstr>
      <vt:lpstr>1. этап Разминка</vt:lpstr>
      <vt:lpstr>2.этап Гонка за лидером</vt:lpstr>
      <vt:lpstr>Слайд 4</vt:lpstr>
      <vt:lpstr>Слайд 5</vt:lpstr>
      <vt:lpstr>Слайд 6</vt:lpstr>
      <vt:lpstr>Слайд 7</vt:lpstr>
      <vt:lpstr>Слайд 8</vt:lpstr>
      <vt:lpstr>3 этап. Закончи пословицу</vt:lpstr>
      <vt:lpstr>4 этап. Загадки</vt:lpstr>
      <vt:lpstr>5 этап. Поэтический</vt:lpstr>
      <vt:lpstr>Придумайте стихотворение, используя рифмы:</vt:lpstr>
      <vt:lpstr>6 этап. Конкурс художников</vt:lpstr>
      <vt:lpstr>7 этап.  Конкурс «Характеристика»</vt:lpstr>
      <vt:lpstr>8 этап. Конкурс «Живые цифры»</vt:lpstr>
      <vt:lpstr>9 этап.  «Цифровые загадки».</vt:lpstr>
      <vt:lpstr>Слайд 17</vt:lpstr>
      <vt:lpstr>10 этап. «Коммерсант»</vt:lpstr>
      <vt:lpstr>11 этап. «В мире рекламы»</vt:lpstr>
      <vt:lpstr>12 этап. «Пословицы с цифрами»</vt:lpstr>
      <vt:lpstr>13 этап. Заключительный.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Математическая эстафета</dc:title>
  <dc:creator>Виталий</dc:creator>
  <cp:lastModifiedBy>Виталий</cp:lastModifiedBy>
  <cp:revision>7</cp:revision>
  <dcterms:created xsi:type="dcterms:W3CDTF">2011-11-17T15:42:32Z</dcterms:created>
  <dcterms:modified xsi:type="dcterms:W3CDTF">2011-11-17T16:44:49Z</dcterms:modified>
</cp:coreProperties>
</file>