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7" autoAdjust="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D7B3-9C74-4440-988A-20E98B1221FD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A73A-E778-4E7B-A8C1-B94507E5B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“В те дальние-дальние годы, когда только что отгремела по всей стране война, жил да был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. В ту пору далеко прогнала Красная Армия белые войска проклятых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буржуинов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. И тихо стало на тех широких полях, на зеленых лугах, где рожь росла, да гречиха цвела, где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где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среди густых садов да вишневых кустов стоял домишко, в котором жил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, да отец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Мальчиша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, да брат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Мальчиша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, а матери у него не было.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Отец работает - сено косит. Брат работает - сено возит. Да и сам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то отцу, то брату помогает или просто с другими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мальчишами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прыгает да балуется.”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А. Гайдар “Военная тайна”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Перед московским Дворцом пионеров и школьников установлен памятник А. П. Гайдару. А рядом с ним - памятник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Мальчишу-Кибальчишу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. В одной руке у него сабля, в другой - труба, а сам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Мальчиш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стремительно рвется вперед - на помощь Красной Армии.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A73A-E778-4E7B-A8C1-B94507E5B8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«В открытом море вода совсем синяя, как лепестки васильков, и прозрачная, как чистое стекло, — но зато и глубоко там! Ни один якорь не достанет до дна; на дно моря пришлось бы поставить одну на другую много-много колоколен, только тогда самая верхняя могла бы высунуться из воды. На самом дне живут русалки.»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Г. Х. Андерсен «Русалочка»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У входа в гавань столицы Дании вот уже более восьмидесяти лет на камне сидит бронзовая Русалочка. Эта героиня из сказки Андерсена стала символом страны, ее неофициальным гербом. Русалочку окружают вниманием и заботой, ей поклоняются, ее любят, ею гордятся. Случалось, что в холодные зимы, когда море в порту покрывалось льдом, и с камня, на котором сидит Русалочка, свисали сосульки, чьи-то бережные руки укутывали ее от мороза в шубу. Русалочку пытались купить, пытались даже украсть…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A73A-E778-4E7B-A8C1-B94507E5B8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8205-46E3-41FF-8168-45022CD0174E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F5B3-E9AE-4534-B01C-F1CD9EB6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Памятники литературным героям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58112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презентацию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истории: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Зарандия Л.С.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4000"/>
            <a:ext cx="4355976" cy="3175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Дон Кихот и Санчо Панса, Мадрид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(М. Сервантес «Хитроумный идальго Дон Кихот Ламанчский»)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Содержимое 3" descr="madrid_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227"/>
            <a:ext cx="5940152" cy="68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54000"/>
            <a:ext cx="3682752" cy="37510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Цирковая артистка (перед цирком,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Фонтанки, 3)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Содержимое 3" descr="000a7e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8501"/>
            <a:ext cx="5076056" cy="676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610744" cy="41044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Буратино, Ижевск, Барнаул, Воронеж </a:t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(А. Толстой "Золотой ключик)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Содержимое 3" descr="burat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002160" cy="667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608512" cy="194421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Мальчишу-Кибальчишу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Москва (А. Гайдар "Военная тайна")</a:t>
            </a:r>
            <a:endParaRPr lang="ru-RU" sz="32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Содержимое 3" descr="7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889248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54000"/>
            <a:ext cx="3779912" cy="4759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Городничий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конце Малой Конюшенной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5299" name="Содержимое 3" descr="000a5h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5056025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264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поэту Александру Твардовскому и его литературному герою Василию Теркину, Смоленск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Содержимое 3" descr="smolensk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7" y="1484784"/>
            <a:ext cx="6771567" cy="531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Содержимое 4" descr="DISO-club-rusal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1" name="Текст 3"/>
          <p:cNvSpPr>
            <a:spLocks noGrp="1"/>
          </p:cNvSpPr>
          <p:nvPr>
            <p:ph type="body" sz="half" idx="2"/>
          </p:nvPr>
        </p:nvSpPr>
        <p:spPr>
          <a:xfrm>
            <a:off x="6804248" y="332656"/>
            <a:ext cx="2339752" cy="6382469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входа в гавань столицы Дании вот уже более восьмидесяти лет на камне сидит бронзовая Русалочка. Эта героиня из сказки Андерсена стала символом страны, ее неофициальным гербом.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53536"/>
            <a:ext cx="3250704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Швейку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Содержимое 4" descr="Swe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9866"/>
            <a:ext cx="5030216" cy="671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46238"/>
            <a:ext cx="3960440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герою книги Ярослава Гашека бравому солдату Швейку установлен в 2003 году в Петербурге.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Скульпторы - А.С. Чаркин, Д.Б. Пахомов.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Адрес - Балканская площадь, у магазина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Патерсон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(отсюда начинается улица Ярослава Гашека).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48680"/>
            <a:ext cx="4032448" cy="880056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Памятник Остапу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Бендеру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9395" name="Содержимое 4" descr="Ben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771" y="0"/>
            <a:ext cx="5117545" cy="683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300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844824"/>
            <a:ext cx="3816424" cy="43273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Памятник Остапу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Бендеру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установлен 25 июля 2000 года в Петербурге в "день рождения" Остапа. 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Скульптор - А.С. Чаркин.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Адрес - улица Итальянская, 4, у ресторана "Золотой Остап"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960440" cy="792088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фотографу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Содержимое 4" descr="1494132_buldo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69851" cy="676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4139952" cy="4104456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 с бульдогом на Малой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Садовой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установлен в Петербурге в 2001 году по инициативе историка Сергея Лебедева.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Скульптор - Б. Петров.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- Малая Садовая улица,3.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доме в 19 веке располагалось фотоателье знаменитой династии фотомастеров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Буллов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"/>
            <a:ext cx="4535934" cy="105273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Шерлоку Холмсу и доктору Ватсону, 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Москва( Артур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Дойль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«Приключения Шерлока Холмса»)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Содержимое 6" descr="12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90" y="1099536"/>
            <a:ext cx="4297986" cy="573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4283968" cy="108012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Шерлоку Холмсу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Мейрингене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Лондоне, Эдинбурге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Содержимое 7" descr="73294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3" y="2656998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952328" cy="3946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Юрию Никулину</a:t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2467" name="Содержимое 4" descr="Niku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6632"/>
            <a:ext cx="5964728" cy="44616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97152"/>
            <a:ext cx="8856984" cy="187220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знаменитому клоуну и артисту Юрию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Никулину</a:t>
            </a:r>
          </a:p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2000 году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- Москва, Цветной бульвар, 13, возле цирка Юрия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Никулина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Скульптор - Александр Рукавишников</a:t>
            </a:r>
          </a:p>
          <a:p>
            <a:pPr algn="ctr"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54000"/>
            <a:ext cx="3995936" cy="27429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апреле 2006 г. в Москве, около станции метро «Молодежная», состоялось открытие памятника популярному герою фольклора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Ходже Насреддину и его ишаку (скульптор А.Орлов).</a:t>
            </a:r>
            <a:endParaRPr lang="ru-RU" sz="2000" b="1" dirty="0"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6632"/>
            <a:ext cx="7146341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3890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Тому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Сойеру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Гекльберри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Финну, Ганнибал, США (Марк Твен "Приключения Тома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Сойераи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Гекльбери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Финна")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Содержимое 3" descr="tven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986756"/>
            <a:ext cx="2857500" cy="3752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54000"/>
            <a:ext cx="4211960" cy="17462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Эллочке-людоедке, Харьков (Ильф&amp;Петров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"12 стульев")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Содержимое 3" descr="261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34493"/>
            <a:ext cx="8856984" cy="664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 майора Ковалёва </a:t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(угол пр. Римского-Корсакова и Вознесенского просп.)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Содержимое 3" descr="000a42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249485"/>
            <a:ext cx="4392488" cy="551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человеку-невидимке, Екатеринбург (Герберт Уэллс, "Человек-невидимка")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Содержимое 3" descr="1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316" y="1600200"/>
            <a:ext cx="65593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8224" y="2996952"/>
            <a:ext cx="2376264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Николаевск, Украина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3" name="Содержимое 7" descr="21205121_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466" y="0"/>
            <a:ext cx="64516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28184" y="214313"/>
            <a:ext cx="2915816" cy="17145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Маугли и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Багире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Редъярд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Киплинг "Маугли")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Приозерск, Россия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insert_zoo_01.jpg"/>
          <p:cNvPicPr>
            <a:picLocks noChangeAspect="1"/>
          </p:cNvPicPr>
          <p:nvPr/>
        </p:nvPicPr>
        <p:blipFill>
          <a:blip r:embed="rId3" cstate="print"/>
          <a:srcRect l="9456" r="10594"/>
          <a:stretch>
            <a:fillRect/>
          </a:stretch>
        </p:blipFill>
        <p:spPr>
          <a:xfrm>
            <a:off x="5615608" y="3683000"/>
            <a:ext cx="3528392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707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Коровьеву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Коту-Бегемоту (М. Булгаков "Мастер и Маргарита")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Содержимое 3" descr="26_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499</Words>
  <Application>Microsoft Office PowerPoint</Application>
  <PresentationFormat>Экран (4:3)</PresentationFormat>
  <Paragraphs>52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Памятники литературным героям</vt:lpstr>
      <vt:lpstr>Слайд 2</vt:lpstr>
      <vt:lpstr>В апреле 2006 г. в Москве, около станции метро «Молодежная», состоялось открытие памятника популярному герою фольклора  Ходже Насреддину и его ишаку (скульптор А.Орлов).</vt:lpstr>
      <vt:lpstr>Памятник Тому Сойеру и Гекльберри Финну, Ганнибал, США (Марк Твен "Приключения Тома Сойераи Гекльбери Финна")</vt:lpstr>
      <vt:lpstr>Памятник Эллочке-людоедке, Харьков (Ильф&amp;Петров  "12 стульев")</vt:lpstr>
      <vt:lpstr>Нос майора Ковалёва  (угол пр. Римского-Корсакова и Вознесенского просп.)</vt:lpstr>
      <vt:lpstr>Памятник человеку-невидимке, Екатеринбург (Герберт Уэллс, "Человек-невидимка")</vt:lpstr>
      <vt:lpstr>Слайд 8</vt:lpstr>
      <vt:lpstr>Памятник Коровьеву и Коту-Бегемоту (М. Булгаков "Мастер и Маргарита")</vt:lpstr>
      <vt:lpstr>Памятник  Дон Кихот и Санчо Панса, Мадрид (М. Сервантес «Хитроумный идальго Дон Кихот Ламанчский»)</vt:lpstr>
      <vt:lpstr>Цирковая артистка (перед цирком, наб. Фонтанки, 3)</vt:lpstr>
      <vt:lpstr>Памятник Буратино, Ижевск, Барнаул, Воронеж  (А. Толстой "Золотой ключик)</vt:lpstr>
      <vt:lpstr>Памятник  Мальчишу-Кибальчишу, Москва (А. Гайдар "Военная тайна")</vt:lpstr>
      <vt:lpstr>Городничий  (в конце Малой Конюшенной ул)</vt:lpstr>
      <vt:lpstr>Памятник поэту Александру Твардовскому и его литературному герою Василию Теркину, Смоленск</vt:lpstr>
      <vt:lpstr>Слайд 16</vt:lpstr>
      <vt:lpstr>Памятник Швейку</vt:lpstr>
      <vt:lpstr>Памятник Остапу Бендеру </vt:lpstr>
      <vt:lpstr>Памятник фотографу</vt:lpstr>
      <vt:lpstr>Памятник Юрию Никулину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литературным героям</dc:title>
  <dc:creator>Рамаз</dc:creator>
  <cp:lastModifiedBy>Рамаз</cp:lastModifiedBy>
  <cp:revision>13</cp:revision>
  <dcterms:created xsi:type="dcterms:W3CDTF">2012-04-29T08:03:38Z</dcterms:created>
  <dcterms:modified xsi:type="dcterms:W3CDTF">2012-05-13T13:29:18Z</dcterms:modified>
</cp:coreProperties>
</file>