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4A90A4-EFAF-44C1-ABD2-8EBA86DE84E5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06DD0A-0ED6-4B69-97CD-ED111EF2E6C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entaxnews.ru/img/photos/13391-medium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Уголовная ответственность несовершеннолетних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Picture 2" descr="http://pics.top.rbc.ru/top_pics/uniora/52/1246587351_0852.250x200.jpeg"/>
          <p:cNvPicPr>
            <a:picLocks noChangeAspect="1" noChangeArrowheads="1"/>
          </p:cNvPicPr>
          <p:nvPr/>
        </p:nvPicPr>
        <p:blipFill>
          <a:blip r:embed="rId2"/>
          <a:srcRect b="7895"/>
          <a:stretch>
            <a:fillRect/>
          </a:stretch>
        </p:blipFill>
        <p:spPr bwMode="auto">
          <a:xfrm>
            <a:off x="2071670" y="3143248"/>
            <a:ext cx="4572032" cy="33688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. Уголовная ответственность за «шутку»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357430"/>
          <a:ext cx="8329641" cy="297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297180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взял (взяла) у товарища дома плейер, игру, губную помаду 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унес (унесла) без ведома владельца вещи.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Кража, то есть тайное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хищение чужого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имущества. Ст. 158 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до 80 тыс. руб.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Лишение свободы на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до 2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501121" cy="191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191993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отобрал деньги или сотовый телефон у других детей.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Грабеж, то есть открытое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хищение чужого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имущества. Ст. 161 УК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Исправительные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на срок до 2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лет. Или лишение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свободы на 4 года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3714752"/>
          <a:ext cx="8429682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4"/>
                <a:gridCol w="2809894"/>
                <a:gridCol w="2809894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сказал кому-то, что он  обязан принести из дома деньги, иначе он будет "расплачиваться" здоровьем.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Вымогательство, то есть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передачи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чужого имущества под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угрозой применения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насилия. Ст. 163. УК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Лишение свободы на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 до 4 лет.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285860"/>
          <a:ext cx="850112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4819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всего лишь проходил мимо или стоял рядом, когда твои приятели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напали на прохожего, отобрали у него кошелек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Разбой, совершенный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группой лиц по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предварительному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сговору. Ст. 162 УК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Придется доказывать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ты просто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"проходил мимо". Не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докажешь -срок от 5 до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 лет со штрафом до 1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рублей.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786190"/>
          <a:ext cx="842968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58515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взял покататься чужую машину, но обязательно вернул бы ее, если бы тебя не поймали.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Неправомерное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завладение автомобилем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или иным транспортным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средством без цели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хищения.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до 120 тыс.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рублей. Лишение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свободы на срок до 5 лет.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50112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55341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сидел на пассажирском сидение, а управлял автомобилем твой знакомый.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Угон, совершенный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группой лиц по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предварительному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до 200 тыс.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рублей, лишений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свободы на срок до 7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571876"/>
          <a:ext cx="842968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442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 позвонил в милицию и сообщил, что в вашей школе заложена бомба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Заведомо ложное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 об акте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терроризма. Ст. 207 УК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Штраф до 200 тыс.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рублей. Лишение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свободы на срок до 10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86847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Несовершеннолетними признаются лица, которым ко времени совершения преступления исполнилось четырнадцать, но не исполнилось восемнадцати лет </a:t>
            </a:r>
            <a:r>
              <a:rPr lang="ru-RU" sz="2800" i="1" dirty="0" smtClean="0">
                <a:solidFill>
                  <a:srgbClr val="0000FF"/>
                </a:solidFill>
              </a:rPr>
              <a:t>(</a:t>
            </a:r>
            <a:r>
              <a:rPr lang="ru-RU" sz="2800" b="1" dirty="0" smtClean="0">
                <a:solidFill>
                  <a:srgbClr val="0000FF"/>
                </a:solidFill>
              </a:rPr>
              <a:t>статья 87 УК РФ).</a:t>
            </a:r>
            <a:endParaRPr lang="ru-RU" sz="2800" dirty="0"/>
          </a:p>
        </p:txBody>
      </p:sp>
      <p:pic>
        <p:nvPicPr>
          <p:cNvPr id="4" name="Picture 2" descr="http://news.gorodkirov.ru/pictures/news4/20609-0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14800" y="3668712"/>
            <a:ext cx="914400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372376" cy="1785950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Возраст, с которого наступает уголовная ответственность (статья 20 УК РФ)</a:t>
            </a:r>
            <a:endParaRPr lang="ru-RU" sz="3200" dirty="0"/>
          </a:p>
        </p:txBody>
      </p:sp>
      <p:pic>
        <p:nvPicPr>
          <p:cNvPr id="5" name="Picture 2" descr="http://www.pod-rostok.ru/img/image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876"/>
            <a:ext cx="3500441" cy="2540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000528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rgbClr val="FF0000"/>
                </a:solidFill>
              </a:rPr>
              <a:t>1. Несовершеннолетними признаются лица, которым ко времени совершения преступления исполнилось четырнадцать, но не исполнилось восемнадцать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i="1" dirty="0">
                <a:solidFill>
                  <a:srgbClr val="FF0000"/>
                </a:solidFill>
              </a:rPr>
              <a:t>Уголовная ответственность начинается с 14 лет за особо тяжкие </a:t>
            </a:r>
            <a:r>
              <a:rPr lang="ru-RU" sz="2000" i="1" dirty="0" smtClean="0">
                <a:solidFill>
                  <a:srgbClr val="FF0000"/>
                </a:solidFill>
              </a:rPr>
              <a:t>преступления </a:t>
            </a:r>
            <a:r>
              <a:rPr lang="ru-RU" sz="2000" i="1" dirty="0">
                <a:solidFill>
                  <a:srgbClr val="FF0000"/>
                </a:solidFill>
              </a:rPr>
              <a:t>( арест с 16 лет).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2. Несовершеннолетние могут быть помещены в специальные учебно-воспитательные учреждения закрытого типа органа управления образования.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3. Срок лишения свободы не может превышать 10 лет.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4. Лишение свободы отбывается несовершеннолетними в </a:t>
            </a:r>
            <a:r>
              <a:rPr lang="ru-RU" sz="2000" dirty="0" err="1">
                <a:solidFill>
                  <a:srgbClr val="FF0000"/>
                </a:solidFill>
              </a:rPr>
              <a:t>воспитательно</a:t>
            </a:r>
            <a:r>
              <a:rPr lang="ru-RU" sz="2000" dirty="0">
                <a:solidFill>
                  <a:srgbClr val="FF0000"/>
                </a:solidFill>
              </a:rPr>
              <a:t>- трудовых колониях общего </a:t>
            </a:r>
            <a:r>
              <a:rPr lang="ru-RU" sz="2000" i="1" dirty="0">
                <a:solidFill>
                  <a:srgbClr val="FF0000"/>
                </a:solidFill>
              </a:rPr>
              <a:t>( если преступление совершено один раз) </a:t>
            </a:r>
            <a:r>
              <a:rPr lang="ru-RU" sz="2000" dirty="0">
                <a:solidFill>
                  <a:srgbClr val="FF0000"/>
                </a:solidFill>
              </a:rPr>
              <a:t>и усиленного режима ( </a:t>
            </a:r>
            <a:r>
              <a:rPr lang="ru-RU" sz="2000" i="1" dirty="0">
                <a:solidFill>
                  <a:srgbClr val="FF0000"/>
                </a:solidFill>
              </a:rPr>
              <a:t>если не один раз</a:t>
            </a:r>
            <a:r>
              <a:rPr lang="ru-RU" sz="2000" dirty="0">
                <a:solidFill>
                  <a:srgbClr val="FF0000"/>
                </a:solidFill>
              </a:rPr>
              <a:t>).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" name="Picture 2" descr="http://images.google.com/images?q=tbn:601bXp5uyG3nEM:www.pentaxnews.ru/img/photos/13391-medium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905250" y="3511550"/>
            <a:ext cx="1333500" cy="885825"/>
          </a:xfrm>
          <a:prstGeom prst="rect">
            <a:avLst/>
          </a:prstGeom>
          <a:ln w="38100" cap="sq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928826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Виды     наказаний,     назначаемых    </a:t>
            </a:r>
            <a:b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несовершеннолетним (статья 88 УКРФ)</a:t>
            </a:r>
            <a:b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3200" dirty="0"/>
          </a:p>
        </p:txBody>
      </p:sp>
      <p:pic>
        <p:nvPicPr>
          <p:cNvPr id="4" name="Picture 2" descr="http://pics.top.rbc.ru/top_pics/uniora/38/1247924789_0938.250x20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81375" y="3001962"/>
            <a:ext cx="238125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Видами наказаний, назначаемых несовершеннолетним, являются:</a:t>
            </a:r>
            <a:b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186766" cy="35719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  штраф;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 лишение права заниматься определенной деятельностью;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обязательные работы;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исправительные работы;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арест;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лишение свободы на определенный срок.</a:t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Какие </a:t>
            </a:r>
            <a:r>
              <a:rPr lang="ru-RU" sz="3600" dirty="0">
                <a:solidFill>
                  <a:srgbClr val="FF0000"/>
                </a:solidFill>
              </a:rPr>
              <a:t>условия будут работать на </a:t>
            </a:r>
            <a:r>
              <a:rPr lang="ru-RU" sz="3600" dirty="0" smtClean="0">
                <a:solidFill>
                  <a:srgbClr val="FF0000"/>
                </a:solidFill>
              </a:rPr>
              <a:t>вас </a:t>
            </a:r>
            <a:r>
              <a:rPr lang="ru-RU" sz="3600" dirty="0">
                <a:solidFill>
                  <a:srgbClr val="FF0000"/>
                </a:solidFill>
              </a:rPr>
              <a:t>и оградят </a:t>
            </a:r>
            <a:r>
              <a:rPr lang="ru-RU" sz="3600" dirty="0" smtClean="0">
                <a:solidFill>
                  <a:srgbClr val="FF0000"/>
                </a:solidFill>
              </a:rPr>
              <a:t>вас </a:t>
            </a:r>
            <a:r>
              <a:rPr lang="ru-RU" sz="3600" dirty="0">
                <a:solidFill>
                  <a:srgbClr val="FF0000"/>
                </a:solidFill>
              </a:rPr>
              <a:t>от таких обстоятельств?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Социально здоровая среда.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Отсутствие вредных привычек.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Возможность получения хорошей профессии.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территории Алтайского края введен комендантский час</a:t>
            </a: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3200" dirty="0"/>
          </a:p>
        </p:txBody>
      </p:sp>
      <p:pic>
        <p:nvPicPr>
          <p:cNvPr id="4" name="Picture 2" descr="http://img.nr2.ru/pict/arts1/07/36/736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48000" y="2811462"/>
            <a:ext cx="304800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Подростки до 16 лет не могут «находиться в  ночное время в общественных местах». В «Ночное время» означает промежуток между 22.00 и 6.00, а «общественные места» – улицы, клубы, интернет - салоны, парки и т.д. Родителям грозит штраф – 2 тысячи рублей.</a:t>
            </a:r>
            <a:endParaRPr lang="ru-RU" sz="2800" dirty="0"/>
          </a:p>
        </p:txBody>
      </p:sp>
      <p:pic>
        <p:nvPicPr>
          <p:cNvPr id="4" name="Picture 4" descr="http://moscow-live.ru/uploads/posts/2008-02/1202733714_07.jpg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15948"/>
          <a:stretch>
            <a:fillRect/>
          </a:stretch>
        </p:blipFill>
        <p:spPr bwMode="auto">
          <a:xfrm>
            <a:off x="2857488" y="3429000"/>
            <a:ext cx="3172471" cy="3000372"/>
          </a:xfrm>
          <a:prstGeom prst="ellipse">
            <a:avLst/>
          </a:prstGeom>
          <a:ln w="63500" cap="rnd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451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Уголовная ответственность несовершеннолетних </vt:lpstr>
      <vt:lpstr>Несовершеннолетними признаются лица, которым ко времени совершения преступления исполнилось четырнадцать, но не исполнилось восемнадцати лет (статья 87 УК РФ).</vt:lpstr>
      <vt:lpstr>Возраст, с которого наступает уголовная ответственность (статья 20 УК РФ)</vt:lpstr>
      <vt:lpstr>1. Несовершеннолетними признаются лица, которым ко времени совершения преступления исполнилось четырнадцать, но не исполнилось восемнадцать.  Уголовная ответственность начинается с 14 лет за особо тяжкие преступления ( арест с 16 лет). 2. Несовершеннолетние могут быть помещены в специальные учебно-воспитательные учреждения закрытого типа органа управления образования. 3. Срок лишения свободы не может превышать 10 лет. 4. Лишение свободы отбывается несовершеннолетними в воспитательно- трудовых колониях общего ( если преступление совершено один раз) и усиленного режима ( если не один раз). </vt:lpstr>
      <vt:lpstr>Виды     наказаний,     назначаемых     несовершеннолетним (статья 88 УКРФ) </vt:lpstr>
      <vt:lpstr> Видами наказаний, назначаемых несовершеннолетним, являются: </vt:lpstr>
      <vt:lpstr> Какие условия будут работать на вас и оградят вас от таких обстоятельств? </vt:lpstr>
      <vt:lpstr>На территории Алтайского края введен комендантский час </vt:lpstr>
      <vt:lpstr> Подростки до 16 лет не могут «находиться в  ночное время в общественных местах». В «Ночное время» означает промежуток между 22.00 и 6.00, а «общественные места» – улицы, клубы, интернет - салоны, парки и т.д. Родителям грозит штраф – 2 тысячи рублей.</vt:lpstr>
      <vt:lpstr>. Уголовная ответственность за «шутку»</vt:lpstr>
      <vt:lpstr>Слайд 11</vt:lpstr>
      <vt:lpstr>Слайд 12</vt:lpstr>
      <vt:lpstr>Слайд 13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ПРЕСТУПЛЕНИЕ И НАКАЗАНИЕ</dc:title>
  <dc:creator>DNA7 X86</dc:creator>
  <cp:lastModifiedBy>DNA7 X86</cp:lastModifiedBy>
  <cp:revision>16</cp:revision>
  <dcterms:created xsi:type="dcterms:W3CDTF">2010-11-22T03:04:26Z</dcterms:created>
  <dcterms:modified xsi:type="dcterms:W3CDTF">2010-11-22T05:37:16Z</dcterms:modified>
</cp:coreProperties>
</file>