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0" r:id="rId5"/>
    <p:sldId id="261" r:id="rId6"/>
    <p:sldId id="266" r:id="rId7"/>
    <p:sldId id="262" r:id="rId8"/>
    <p:sldId id="263" r:id="rId9"/>
    <p:sldId id="264" r:id="rId10"/>
    <p:sldId id="265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8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16.04.2012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16.04.2012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16.04.2012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16.04.2012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Музей здоровья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2818094"/>
          </a:xfrm>
        </p:spPr>
        <p:txBody>
          <a:bodyPr>
            <a:normAutofit/>
          </a:bodyPr>
          <a:lstStyle/>
          <a:p>
            <a:r>
              <a:rPr lang="ru-RU" dirty="0" smtClean="0"/>
              <a:t>Ученический проект</a:t>
            </a:r>
          </a:p>
          <a:p>
            <a:r>
              <a:rPr lang="ru-RU" dirty="0" smtClean="0"/>
              <a:t>Руководитель: Грива</a:t>
            </a:r>
          </a:p>
          <a:p>
            <a:r>
              <a:rPr lang="ru-RU" dirty="0" smtClean="0"/>
              <a:t>                                  Нина Николаевна</a:t>
            </a:r>
          </a:p>
          <a:p>
            <a:r>
              <a:rPr lang="ru-RU" dirty="0" smtClean="0"/>
              <a:t>Учитель биологии</a:t>
            </a:r>
          </a:p>
          <a:p>
            <a:r>
              <a:rPr lang="ru-RU" dirty="0" smtClean="0"/>
              <a:t>МОУ «</a:t>
            </a:r>
            <a:r>
              <a:rPr lang="ru-RU" dirty="0" err="1" smtClean="0"/>
              <a:t>Волосовская</a:t>
            </a:r>
            <a:r>
              <a:rPr lang="ru-RU" dirty="0" smtClean="0"/>
              <a:t> СОШ №1»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Проделанная работа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«Здоровье» - Смирнова Елена (11-б)</a:t>
            </a:r>
          </a:p>
          <a:p>
            <a:r>
              <a:rPr lang="ru-RU" dirty="0" smtClean="0"/>
              <a:t>«Здоровье» - Васильев Алексей (10-в)</a:t>
            </a:r>
          </a:p>
          <a:p>
            <a:r>
              <a:rPr lang="ru-RU" dirty="0" smtClean="0"/>
              <a:t>«Здоровый образ жизни» - Афанасьев Дмитрий (10-а)</a:t>
            </a:r>
          </a:p>
          <a:p>
            <a:r>
              <a:rPr lang="ru-RU" dirty="0" smtClean="0"/>
              <a:t>«Здоровое питание» - Белова Анна (10-б)</a:t>
            </a:r>
          </a:p>
          <a:p>
            <a:r>
              <a:rPr lang="ru-RU" dirty="0" smtClean="0"/>
              <a:t>«Курение» - </a:t>
            </a:r>
            <a:r>
              <a:rPr lang="ru-RU" dirty="0" err="1" smtClean="0"/>
              <a:t>Гарифуллин</a:t>
            </a:r>
            <a:r>
              <a:rPr lang="ru-RU" dirty="0" smtClean="0"/>
              <a:t> Ринат (10-а)</a:t>
            </a:r>
          </a:p>
          <a:p>
            <a:r>
              <a:rPr lang="ru-RU" dirty="0" smtClean="0"/>
              <a:t>«Алкоголь» - Ткачева Александра (10-б)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Структура работ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Компьютерная презентация</a:t>
            </a:r>
            <a:r>
              <a:rPr lang="en-US" dirty="0" smtClean="0"/>
              <a:t> </a:t>
            </a:r>
            <a:r>
              <a:rPr lang="en-US" dirty="0" err="1" smtClean="0"/>
              <a:t>ppt</a:t>
            </a:r>
            <a:endParaRPr lang="ru-RU" dirty="0" smtClean="0"/>
          </a:p>
          <a:p>
            <a:r>
              <a:rPr lang="ru-RU" dirty="0" smtClean="0"/>
              <a:t>Текст лекции</a:t>
            </a:r>
          </a:p>
          <a:p>
            <a:r>
              <a:rPr lang="ru-RU" dirty="0" smtClean="0"/>
              <a:t>Тесты и анкеты</a:t>
            </a:r>
          </a:p>
          <a:p>
            <a:r>
              <a:rPr lang="ru-RU" dirty="0" smtClean="0"/>
              <a:t>Рекламные буклеты</a:t>
            </a:r>
          </a:p>
          <a:p>
            <a:r>
              <a:rPr lang="ru-RU" dirty="0" smtClean="0"/>
              <a:t>Памятки экскурсантам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prstTxWarp prst="textInflate">
              <a:avLst/>
            </a:prstTxWarp>
          </a:bodyPr>
          <a:lstStyle/>
          <a:p>
            <a:pPr>
              <a:buNone/>
            </a:pP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Спасибо за внимание!</a:t>
            </a:r>
          </a:p>
          <a:p>
            <a:pPr>
              <a:buNone/>
            </a:pP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Ждём Вас в нашем Музее здоровья!</a:t>
            </a:r>
          </a:p>
          <a:p>
            <a:pPr>
              <a:buNone/>
            </a:pP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До новых встреч!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 проекта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Популяризация здорового образа жизни</a:t>
            </a:r>
          </a:p>
          <a:p>
            <a:r>
              <a:rPr lang="ru-RU" dirty="0" smtClean="0"/>
              <a:t>Привлечение учащихся к проектной деятельности</a:t>
            </a:r>
            <a:endParaRPr lang="en-US" dirty="0" smtClean="0"/>
          </a:p>
          <a:p>
            <a:r>
              <a:rPr lang="ru-RU" dirty="0" smtClean="0"/>
              <a:t>Повышение престижа школы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pic>
        <p:nvPicPr>
          <p:cNvPr id="11266" name="Picture 2" descr="Вид на нашу школу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3429000"/>
            <a:ext cx="4267200" cy="32004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Актуализация проблемы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Низкий уровень </a:t>
            </a:r>
            <a:r>
              <a:rPr lang="ru-RU" dirty="0" err="1" smtClean="0"/>
              <a:t>валеологической</a:t>
            </a:r>
            <a:r>
              <a:rPr lang="ru-RU" dirty="0" smtClean="0"/>
              <a:t> культуры учащихся</a:t>
            </a:r>
          </a:p>
          <a:p>
            <a:r>
              <a:rPr lang="ru-RU" dirty="0" smtClean="0"/>
              <a:t>Необходимость обновить способы подачи  информации</a:t>
            </a:r>
            <a:endParaRPr lang="ru-RU" dirty="0"/>
          </a:p>
        </p:txBody>
      </p:sp>
      <p:sp>
        <p:nvSpPr>
          <p:cNvPr id="10242" name="AutoShape 2" descr="data:image/jpeg;base64,/9j/4AAQSkZJRgABAQAAAQABAAD/2wBDAAkGBwgHBgkIBwgKCgkLDRYPDQwMDRsUFRAWIB0iIiAdHx8kKDQsJCYxJx8fLT0tMTU3Ojo6Iys/RD84QzQ5Ojf/2wBDAQoKCg0MDRoPDxo3JR8lNzc3Nzc3Nzc3Nzc3Nzc3Nzc3Nzc3Nzc3Nzc3Nzc3Nzc3Nzc3Nzc3Nzc3Nzc3Nzc3Nzf/wAARCACQALQDASIAAhEBAxEB/8QAHAAAAgIDAQEAAAAAAAAAAAAAAAYEBQIDBwgB/8QASBAAAgEDAgQDBAYFCQUJAAAAAQIDAAQRBSEGEjFBE1FhInGBkQcUIzJioRVCUrHBFiQzcqKy0dLwF5OzwuEmNDZjdIKS4vH/xAAaAQACAwEBAAAAAAAAAAAAAAAAAgEDBAUG/8QAMREAAQMDAgIJBAEFAAAAAAAAAQACAwQRIRIxQVEFEyJhcZGh0fAUMlKxQiMzgcHh/9oADAMBAAIRAxEAPwDoLQX/AAkxe0WS+0MAl7cEtNbeqZ+8v4Scjt5Uy6dfWuo2iXVlOk0EgyrocipXLtilTWNHm0eebWNAlWF2PPdWj/0Vx7h+q/qOvek+zPBaw5tRh+H8+fj39/nzTVnAqDc6zp9qeWa6jDfsg5PyFJ0/E0mtsY4mezEePEt5NnB8mrXHBHDCzjHtHO4O/vrmzdI6XFsY25rQzo4t/um3cmv+Umnk+z4xGcZ8PGT8cVnHxFprlh4xBU75Q0ljmZWDsTv94vgf6xWcKqqlWYNnO2cY7+W1Zh0lNyCtNBFbcroBvLYRiQzxhD3LCiO9tZX5I7iJm8g4JpJi8MqQUGDuRjP76ylsogpMeOUNzdMkGr29IuIuGqg0LRxT1kV9ztSVBdXlsqiG5KqowFxkH4VdafrnO5ivVWJht4n6pPl6GtUVdG82IsVRJSPYLjKvKKxDAgEEEHoaxmcxxOwAJAyAa2EgC6yjJstlFVC6w2SrxBWAznfB+NZrqpdQVjGfImsY6QpzxV3USclaUVUy6tKisVt+fHYVSXXF97AzAacmB+0xBx8qR3SdMw2cfQqyOimk+0eoTjRSra8a2csSGYLFKRurHYH31vm4qhRfZTJK5AzUHpWkG7vQqTQVANi1MdFUVnrz3MKuIVBIBIydjW19ZMcbSSoixqMsxbAHxNM3pKmdsfQqs00oNiFbZHnS1qWuXN5dyaVw4qS3abTXTjMNtnzPdvQfGqu41nUOIw0VgHtNLDYluU/pJx3CeS/i6+VXPCT2qQzafY2kdtb2oUKqnJOc7nzO3WmFbE+QRA5K0fTGBpe8XI4cB4+3nyWFrwbpCxZv7ZdQunJaW5ufad2P7h5AbCimTlorV1bOSp+sqPzPmUE7Ur8UXEYkK3M6xQooPtNgfGmg9K51xnFMdWkWS2aaB8HxCwATGMZBI5gN9vWstc/REnoWa5fBVd+bO9KT2c4W7U/Z3CHZvPOfvLt/+VgNamhQ295ZTNcYLcsWCJFH7GTv2261FWK4dJfFto5FTcZ25uvTtWjUbe4nUQq5lkLB4m5scu/XNcMStcbHZd1rhbTIFut+J4r1Ge1tblljbldnjxuO252ol4mFrJyzabehSchhHzKB71JqPaJaW160V1J4YV97mEey7HtIN9899s1Jm1O3tJVWFpJVbA540JCnyOO1LI4h12tuFDmBp7j6qSOJYwQzW86cwOALdiSPhUm14u03mBaQxgHq4YAflUDU9Q02K2jZ54o77pGp2c+e3litWi21vqZeW4CyRwEIoB3ORnJI71AlDWa3AhQRGTZM0PEGmzxlorgMFyTy74Nbo7q2njLBmWM9C6Efw6VSajB+ibY3doJpbdCC6KctGMjceY/wqXHeWryqxZ+d4+Ygbqw9eu9DakuGq2OCqEbOCedCnEtmoV1dFACsD1HlU673t5MfsmlfRNctLYi2XLhyCCuMLtj5bUyX0mLCaRO0ZI+Vd2CoZJAbHIGVx54nMl23OFQ8pOcEZ7VvhgZCxGMnvUazkKwLNdSIoK7KB+dbJtVtIIyS5Yj9VBk1wI3REanGy2uDydLQpTK0aEkZwM7Deqy40yW9cu5ReZQOVxkCon6YubicRrC8UROPE5c4q9gLGFcMG9aLxVDtObBSWyQZ4qnPC1iCW8MMW7E1D/kxH9YWd35eQYREOw9c96ZizKcE9s59Kpta1v6gUtokNxfzbw2se5YeZ8h60xgjJwCrIqipe6zXXVY19DogeO7uCydQpJ5ifIY6n0rBLafWnSfVlENkpBiscklvxSY6/wBXpUqw0Etctf6sUnvm3VVX7OEeSj/m6mrdoIFUtLlFA3YOVAqlsbosRnzV0kzGns5dxPt7rGSeOKPHK2w2XGB8qsOHUUPcOIwrsFLEDBPWoUNxpwJMcsYIySSd8Dr1q20iSKVpWibm9lfaHQjfG9baBhNS1xcPgXPnJEZFirKiiivSrmqDq9ybTTbiZXCOqHkJ/a7fnXOre5MtrLNe3JnPMclzsnTO/lv3rpV7aw3ts8FynPE3Vc1wj6StLutLvblMXNtYPJzKUU+E4JwAW6HbqD/CuX0hSOqCBezf9ro0ErWXFsp5srKPUbOO6W7X6sRlWhOQR6Hpil664h0HTbk20MM55yyGf2sEj06kZxv65qjPEZseH30/T5IIYZVVVRFyd885HTr0pUuZWkkkYGWYMS2ykAn3H3/lWGHo2Np32W8ukOSE0azrETc9lZSfasBl0QsiZ369zjpUCCSZ7YJHdSch3ZY5Sq5yOqg98+W9UsGpXKyqbmCfYj2urL6j8jvnvWjwriaVljtnl5mycKRk5J2AJPnW6OmZG3SE0cjxi1xyTjDJcwwH6rOQCTlDkry+obI/Kq+34m1DS7ySG3srFowSHAg8IsR3JXbbp0qv03Ubi1YLcBRynKswJ5feO4qN4E0M8jye2JenKRy465/dUdVGQQ8AhWyU7xZ0YNvVdF0XXLfiS3+o6jbXFoz4PMkn2bEHYZGD1I69fWt2oxz8Oq015IHtQwEeB7R9MefrSBZ6pcWsjeFaJJGylHDLlmyCNvLG5qYuq3t/JHcazcyXcUEQUIIPaA7b9AT+ePSsTqCMHsmzeXsqiJWnLT5LqfC+tRtIFhkzlsMrpjfuN6e7oJJaSiQZRkOc+WK559FtrJfwy3k9qRY8oWISqB7Q8vUbgnvT9qu2mXWB0ibb4V0KaB0ELxe4zZcupe18wAwVQqulj7NVi3UJjOxHbapC2lqCCIVGD2pHlLJGXYBTj2ce+mDQreQQrJHdnk6so2APrXnGTCQ9pg9F1JqXq2ataYUSIHAQKANziq/UDJaTrLa8zKFJkiA6Dtj86mNMsMZMxARAWZs4Cjz3qhN1ecSkx6az2uk5IlvM4e49I/Ifi+Vb3QiRthiyxxMOrUduKwuden1C4NloiBpgftp5R9nb+/zPXYVM0bSorASPzNPdy7zXMu7yH+A64A2FWNpY2un2aW9pCscaLgAfvJ6k+tbEVc5XpiggjAKd0zbaYxYep8V8VQD3+dfGhWReVhlTuw8xWZGT6d/dWw5xttnc+gqLAixVBKrINKs1Ml7d2yMxUAAjYAdPjVpoE7yyTqyLEqKvLEo6Dfc/67VCnD3sHKJWhVWzkAHI7Vu4WsHsprstJzrIE5c/eH3uvzpqMEVLAwdnP6KmY6onF5zyTBRRRXpVzFou5hb2sszdI0LfKuO69Pd3uqreuI5ORcK8jkhVP3yNsA4/PHSu0MqupVgCpGCD3pV4x0q0msooFjWJHLK3hjHUdffWKsY8t1NOyugc5rxp3XKtcsrW8uo3jDwSzIeTHtIeXAwSTnmOc53719sIJpkW1t7RViQrzXrKrjGMnChiewA9aY7Dh220+AoTE+DnLLlid8HPn5UW2j21rbrHbgRhFChgMEj4VzXSFdljqojSZNtsJXThtf50txqNtDIpAi5RyAdyGz17DbHeteiXMnD97diROa4WL2L2PDxnfPs7nHQddz5U0yaTaws0s0KSOd5GbfJ/wrUlnZxnnW0hDA5BCAGkdKdJDuKl7KmQaXS3Cordba41a4lTT43RYo3BZD4IZhk+z23AOB5/CqxNMisLSU6lcQQxrhnEtwHIxvsqjJzsBnGfjTbLk3MSsfsznO/3T2/jWh9PtryaRZolkjkURu2dyB03qWT8xjxTSRzRR6o5CXKjENhf2zSQG408iEt4asXVzjIAR9xjA2yNj16VhwklxdyTZubc80J+rO+3XIKuozgggH12Ipv/AEbaXQmV4UCuTudiPLHwqHYadaaFqCveRxeE68iXKj2cbbP+z+6n60lhA34JHx1DxeN9jxbf9eyvuEpb3RdKgt3uQxjcllUEKzfrDLDJHrtT1NdxXmjzzwHnUxt7846e+qzT9Ct7nTj9ZIZZ0VkCbeHtnarl4lttPMUIAVI+VR8K2QRTNjdrOCFxi4mS5ybrm7Wty4M5ty4RdlA7VjDqsuly+PdyKsZGPBQDPoffVtrGq/VlW3VGlvZVxHawn2m9T5L6mo2l8OJExvNRiE12++A2Ei9FB6n1PrXnGU5Z2jw+YXphO0x3mGDsPn7WVvb3PEBWbWVKaeGDQ2YYZcjoZPPffl6UzQlFACEAAYwu+BVSbGa3KvZyKxJ9pGGQKkxPfSL9pCq7HcHl+dXMqH30ub88Vz5rP+045KxduReXOCehP+FYW8ocZ/WHst6GoqLcnm/oo2PVgSx/PpUO4ilsUM8Uzgj2pMDPNvual1Q8HVbAVLYwcXV8QD12Heos8yKDGoLuw3Vd8ClYSarqERZJpTCSWwNub5Uz2AgWImBQrE5Yd89KZlR1p0jCaWn6n7jc9y2RxMsY5gObOSAdian6SMGXPU4yfnVTqN/FZQlmPM+NlA6184NvZ7y5v3mYcuIyqAfd+9WqkkYKljB8wqZInmF0nAe6aKKKK9EuaiqjUtCW/ufHN3cRnsoYFR8DVvRUEAixUgkG4SvccKSzYxqXLjztwf41Bk4Hu2KldZQcucfzU7/26dqKoNLCd2q8VUzdnJHPBGoEtnWomBGN7Q5/v1o/kDqIBC63AAfOzJ/56f6KX6KD8UwrZx/L9Lnh+jvUGI5tcgI/9Ec/8St8fAV0mV/S8RBGD/NTn+/T2T0rz/xhxDqPEPHw+p3t7HpFvdJZxRWcjqblwfaAwRnJyM9MYqfpIB/FO2pqJDYOXTrbgu4i6aspx5W3/wBqmPwmZomiub8vEwwyCBcGrXQ7Sa0sx9bk57mT2pMMSqnsq57AbevXvU2aZII2klcIijLMxwAPOmFNCM6VUamYuw4pSS31DhAc0DT6jowADRYzLajfdf2l6bdRW694ifV2+ocMKt1LIv2t2wPg2wPn5t+Eb+eK1veX3FTtBpbSWmjdJL8bPP8AhiHYfi+XnWcvD0+hkXfCwVSoHjWMjnw7jGN8/qv69+9HCw2+bLYOruDNbrPTu1d/wqXo3CtrpqM3jSzXUm81y5HPIf4D0FWg0yEfdLfE5qPomuWurxt4HPHPEeWe3lHLJC3kw/j0NW1QKeE5DVjmkm1ESHKgnTUJBMkm3bb/AArL6hH3ZjUyij6WH8VV1r+aiGwjPdqxfTonUqxYg9Qam0VJpoT/ABR1j+aqItAtYZA8LyR77qrbH4Vtk0a3ZGCs8bN1dMA1ZUUn0VP+ATmeUm5cl88K2hcu09wzHuX/AOlWOmaXDpviGFnPiYzzHyz/AI1PooZRU8bg9rACEPqJXt0udhFFFFalSiiiihC+UUUUIRnFQ/0jbG6e2VmaSMAvyqSFz299aNWvmh5ba2P85lGxP6i92P8AD/pWuzso4ogvL0OeYnfPnnzoTacXXziXUxY8Pahd255pooG8MA4PORhRv3yRXMvox0BDxFbyRqxstLjkERYYDS7KW/Nt/fTN9JVyfqdjpiENLcTeJnlyeVP8GZD8Kw0DUYtD01Ft7dri8uyVtbJNnZQThj2Ck5OT2x1pHOs7K6cERFK4tF3Ox/hOeranZ6VZtdXswjjBwB1LHsFHUk1Qw6df8USLda5G9tpoPNBpwbeQdmm8/wCr271I0XQ5Li8Gra/Mt1qI/o4V/obT0RT33GWO5plC4osXbrJrbANMeXc+Xh7+S+IixqqooVQMAAdK+mvtfMU6ypV4o0N7nU7LU7C7ksr6MmLxIwCrg7jnGPaAIxjP6xrlnFl5rx4pke+nurXmgVJYLe7cJ0PtrgjY4GO4rsPE9/FZxRiWVELEFeZgM7gd/fSXrM+kajNqf1t4Gdo0aGQSDOQDkLjvn+NI4EG7Vqjla5uiXbgeI/53eS47LrOrTagANX1EB5ACovJe5H4qstcvtZl16dLfVNQCAKAq3cg6KPxVBueHrtXh1BLO4t18VS6OPZ69VPTt0rTq95Jba/c8z+G2QAG2PQVWdRb2TlD2dU4ahcHY8CrWxv8AVrSRZJ9Wv+VZEYhryQ9D/W/Kt+ucUNea3qbw6rqAge6fwwLqRByg4GADt0pT1G4ZkT2s7599VTOck43700TXBvbKplc0uu0WTst/PJ01bUh7r6U/81bUuL+Nw8etasPdeyjI+dI0TvzqFJG9NCzYUCrFWr3TdSvk1iwIv71hJe26MGupGGDKo6c1ekhXlrS5ebWdLG3/AH+2/wCKtepqAhFFFFShFFFFCEVD1O+i0+0aeQcxBCog6ux6AVLPQ0k6zfm71a5nBUw6YrJAjMAJJjgFvXlyB6b0FPGzW4BLXGuuajpV1F9SvIotRdllkDOvLJlsFCGGy4IAPn+b3wpr9vxHpYvbZHj5XaOSOQDIZdjggkEeoNLiW9naabcRC4tzPcLzXl3KQeZsAYJ7D07UoQaxf6RYTQwGVNNmulEtxAhBKnHNykjvnOcZO+/lXrsV1hRCaPs4srbjHUJb/i6WKxw5gWK2jY7qr5JY/wBoDH4afeH+G7PRIGEYM11IB41zJu8mOgz2A7DtXO/o7SwuuLJIrR1mggkeWIK/MMhVGfPHMzdfSuv52zQxtyXFJ0hLojZTx/bbzUNI5F1OMRyN4axsZAd+pHKM9f2u9WIqHpzeMZpx9135U/qrt+/mqZVi5KKKKKEJQ470q11GWza6mEfhq2PsefO479ulJmpcP6NM7Rm8GwyhIVcn3Cnri+COae2EjRL7D/fQE9umaR+J5f0VGk8Upw2F9mNQB79qFKqLbhyOI48SJmY59ltj8BUe+hvrSZ4ishtwdlPtDHxrPSL+81GRY7eNZACSX5AAoHUluw9TTVb2Ds5mvNUijVtxHaHx2Pv7D50jhfxV8ExZdtrtPBcm1KHTprtorhOTqyvy8n7tvmDUWHgrVNUfOg2818uObHJj+39w/MV1i/02ziukvbCwt5THlpIb1FZZTthgMYRuvTapS6zc6naMUaV0jwGtowECehUYoD82KaSmFtbDdvqPH3XJl4HutPugurXVvGy/eht28VwfI9h8zV3HDo1hGGGni4kAwZL6TnX/AOAwPnmney4UXiKxuLoXD2U0vswHlDBWHdh3B9D8c1yjinSNX0TU3s9aiYTKco+5SRexQ4AP76zOime7tOsEzZadg7LblZaa6fyl05YjmP8ASEBX3eKteru9eQ9AfPEGleX16D/iLXr2tTRYWWQm5uiiiimUIoNfM0E70IWEzlIZHHVVJ/KuWNe2baNa3UpUxygyu+clmcA49d+U/wDtp64g16HTeW0hha71C4BEFpEfac+ZPRV8ya4PxHdy8M3kukX0KJPAwdUYMQIzkjwz0x0HwI86R5JwF06FrI/6k2Bw5n5zWnU9XmkeMgxnAHIuPs1PQ4X1Ofn5UwaZxrbNYyQ6qimUgJG/KCojG45x3I3AOPKuaPqil/YjKjYkBsj/AFnetctxM0TB8kMO9QGADvW19Y1+eA4LqfCmow6JMNU06znuXljdZIo3ROXdScMT7RxjAONgd8gCmi747urqKDTEt5YNVuZxbRogBwx25sjIwu5O5AA6muHpxDdwWIhgnlRy2co+N+2fhjb0rqH0FaBeajfzcWaq0kkaK0Nn4jluZifbcZ6YxjbzPlTAFYKmdhdcDK7RZW62ltFbxnKRoFGe+BW+vlfaZc5FFFFCEscYMqSWsjYwoYnPvFc71vVIJtTtbdrgIoLF2B2XY9fSr76ZNRksv0dFEDzSpL7WcBcFevzrid3dTSSAmR+Ynt3pbXKm9k767xGbmyk09Jg3PFyIsShUDDoSR2HXPUVHHF81lCtpHbcrxrhpG3z5YFIpe4IMSyycrdix38v31IaVoVCFvaxuRv8A699RbN0xkOwTBPr95cANNNI56nmGAPcBTBwpqTX1wnhT/Vr6MHw5lGxGDnmHQrjOR5ZIxjfniXMmCC+R61aaZqMlpdQzW8pR0YMuB3H8KkgHBRHK+N2ppXUtM1ea01C5stQtlilJbxIEOFkGPaUHvkbg9cj1qHxUqazZzcM6rN4tzD9tpOoMd5NsqG8wQeU+7zq+02z0/im3tLh42VJYggIJDRnlLIQexB5l9QvrS3JKeSCy1VSPBm8EXSnAXrlW8iNsHyNDSW4cr3RNmGqEWPFvt7LlWgcy8RaWjKUdb6BXRhgqwkUEEdjXsCvOvHfD403jTh/V7cH6vqdzAXyc4lV1B+YwfnXokU1llX2iiihCwOQOlLmq69cXN4+l8ORpcXqnlnuGP2VqD3J7t+EVGlvL7iwvbaRJLZ6Rnllv8Yeb0i8h+Ij3UxaVptppdmlpYwLFCnQDv6k9zSXLttlq0NgzJl3Ll4+3nyUPQtAt9JV5S7XN9NvPdzbvIfLPYDsB0pU+mnhiz1rhd750I1GywLVkG8hZgvhnzBJGPI/Guh1Xarp0moTWR8ULFbTeM0ZXPiMAeQH0BIb3qKYAAWCofI57tTjcryNqOhalp969rNaTeKgDMiKWKg+Yxkb+YrVHp+p3j+Ha2F7MR+pHC7EH3AV660HSF0uGV5pPrF7cuZLi4Kgc57AeSgbAeXrmrXlXyFSo1G1l5z4F+h7WNSuY7niJH06wU5Kcw8aUeQAPsj1O9ehbCyt7CzhtLOFIbeFQkcaDAUDtW/FfaEqKKKKEIooooQuXfTJw9rmt3mkSaJYS3aQRzLKEdFALFMZ5mHk1c8TgPjCNgw4ZmYj9qWEj+/XpSihC8zL9HnGAU/8AZ655vPxYf89YSfR3xm5/8P3P++h/z16cooQvMH+znjPtw/cf76L/AD1kn0ecaKwP8n59v/Ni/wA9enaKELnnBWiatYcOiC9spILlQCqF1JyGDY2J83qt4g4b1y41W+a10xntpblZFw6YYFRk7n311TAowKEDBuFx/iHhrWY9I01pY3ks7G/juzG3tSWwU+1gg+0hGdtyDjtXWLC9ttQtY7qymSaCQcyuhyDW8jtila/0W90m4l1PhjlDOee40+Q4jn8yv7D479D3pLFvgteptRh+H8+B8e/v8+aa6KotP4p0q7tw8t0trMp5ZYLg8jxsOoINFTrbzVRp5QbFp8l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44" name="AutoShape 4" descr="data:image/jpeg;base64,/9j/4AAQSkZJRgABAQAAAQABAAD/2wBDAAkGBwgHBgkIBwgKCgkLDRYPDQwMDRsUFRAWIB0iIiAdHx8kKDQsJCYxJx8fLT0tMTU3Ojo6Iys/RD84QzQ5Ojf/2wBDAQoKCg0MDRoPDxo3JR8lNzc3Nzc3Nzc3Nzc3Nzc3Nzc3Nzc3Nzc3Nzc3Nzc3Nzc3Nzc3Nzc3Nzc3Nzc3Nzc3Nzf/wAARCACQALQDASIAAhEBAxEB/8QAHAAAAgIDAQEAAAAAAAAAAAAAAAYEBQIDBwgB/8QASBAAAgEDAgQDBAYFCQUJAAAAAQIDAAQRBSEGEjFBE1FhInGBkQcUIzJioRVCUrHBFiQzcqKy0dLwF5OzwuEmNDZjdIKS4vH/xAAaAQACAwEBAAAAAAAAAAAAAAAAAgEDBAUG/8QAMREAAQMDAgIJBAEFAAAAAAAAAQACAwQRIRIxQVEFEyJhcZGh0fAUMlKxQiMzgcHh/9oADAMBAAIRAxEAPwDoLQX/AAkxe0WS+0MAl7cEtNbeqZ+8v4Scjt5Uy6dfWuo2iXVlOk0EgyrocipXLtilTWNHm0eebWNAlWF2PPdWj/0Vx7h+q/qOvek+zPBaw5tRh+H8+fj39/nzTVnAqDc6zp9qeWa6jDfsg5PyFJ0/E0mtsY4mezEePEt5NnB8mrXHBHDCzjHtHO4O/vrmzdI6XFsY25rQzo4t/um3cmv+Umnk+z4xGcZ8PGT8cVnHxFprlh4xBU75Q0ljmZWDsTv94vgf6xWcKqqlWYNnO2cY7+W1Zh0lNyCtNBFbcroBvLYRiQzxhD3LCiO9tZX5I7iJm8g4JpJi8MqQUGDuRjP76ylsogpMeOUNzdMkGr29IuIuGqg0LRxT1kV9ztSVBdXlsqiG5KqowFxkH4VdafrnO5ivVWJht4n6pPl6GtUVdG82IsVRJSPYLjKvKKxDAgEEEHoaxmcxxOwAJAyAa2EgC6yjJstlFVC6w2SrxBWAznfB+NZrqpdQVjGfImsY6QpzxV3USclaUVUy6tKisVt+fHYVSXXF97AzAacmB+0xBx8qR3SdMw2cfQqyOimk+0eoTjRSra8a2csSGYLFKRurHYH31vm4qhRfZTJK5AzUHpWkG7vQqTQVANi1MdFUVnrz3MKuIVBIBIydjW19ZMcbSSoixqMsxbAHxNM3pKmdsfQqs00oNiFbZHnS1qWuXN5dyaVw4qS3abTXTjMNtnzPdvQfGqu41nUOIw0VgHtNLDYluU/pJx3CeS/i6+VXPCT2qQzafY2kdtb2oUKqnJOc7nzO3WmFbE+QRA5K0fTGBpe8XI4cB4+3nyWFrwbpCxZv7ZdQunJaW5ufad2P7h5AbCimTlorV1bOSp+sqPzPmUE7Ur8UXEYkK3M6xQooPtNgfGmg9K51xnFMdWkWS2aaB8HxCwATGMZBI5gN9vWstc/REnoWa5fBVd+bO9KT2c4W7U/Z3CHZvPOfvLt/+VgNamhQ295ZTNcYLcsWCJFH7GTv2261FWK4dJfFto5FTcZ25uvTtWjUbe4nUQq5lkLB4m5scu/XNcMStcbHZd1rhbTIFut+J4r1Ge1tblljbldnjxuO252ol4mFrJyzabehSchhHzKB71JqPaJaW160V1J4YV97mEey7HtIN9899s1Jm1O3tJVWFpJVbA540JCnyOO1LI4h12tuFDmBp7j6qSOJYwQzW86cwOALdiSPhUm14u03mBaQxgHq4YAflUDU9Q02K2jZ54o77pGp2c+e3litWi21vqZeW4CyRwEIoB3ORnJI71AlDWa3AhQRGTZM0PEGmzxlorgMFyTy74Nbo7q2njLBmWM9C6Efw6VSajB+ibY3doJpbdCC6KctGMjceY/wqXHeWryqxZ+d4+Ygbqw9eu9DakuGq2OCqEbOCedCnEtmoV1dFACsD1HlU673t5MfsmlfRNctLYi2XLhyCCuMLtj5bUyX0mLCaRO0ZI+Vd2CoZJAbHIGVx54nMl23OFQ8pOcEZ7VvhgZCxGMnvUazkKwLNdSIoK7KB+dbJtVtIIyS5Yj9VBk1wI3REanGy2uDydLQpTK0aEkZwM7Deqy40yW9cu5ReZQOVxkCon6YubicRrC8UROPE5c4q9gLGFcMG9aLxVDtObBSWyQZ4qnPC1iCW8MMW7E1D/kxH9YWd35eQYREOw9c96ZizKcE9s59Kpta1v6gUtokNxfzbw2se5YeZ8h60xgjJwCrIqipe6zXXVY19DogeO7uCydQpJ5ifIY6n0rBLafWnSfVlENkpBiscklvxSY6/wBXpUqw0Etctf6sUnvm3VVX7OEeSj/m6mrdoIFUtLlFA3YOVAqlsbosRnzV0kzGns5dxPt7rGSeOKPHK2w2XGB8qsOHUUPcOIwrsFLEDBPWoUNxpwJMcsYIySSd8Dr1q20iSKVpWibm9lfaHQjfG9baBhNS1xcPgXPnJEZFirKiiivSrmqDq9ybTTbiZXCOqHkJ/a7fnXOre5MtrLNe3JnPMclzsnTO/lv3rpV7aw3ts8FynPE3Vc1wj6StLutLvblMXNtYPJzKUU+E4JwAW6HbqD/CuX0hSOqCBezf9ro0ErWXFsp5srKPUbOO6W7X6sRlWhOQR6Hpil664h0HTbk20MM55yyGf2sEj06kZxv65qjPEZseH30/T5IIYZVVVRFyd885HTr0pUuZWkkkYGWYMS2ykAn3H3/lWGHo2Np32W8ukOSE0azrETc9lZSfasBl0QsiZ369zjpUCCSZ7YJHdSch3ZY5Sq5yOqg98+W9UsGpXKyqbmCfYj2urL6j8jvnvWjwriaVljtnl5mycKRk5J2AJPnW6OmZG3SE0cjxi1xyTjDJcwwH6rOQCTlDkry+obI/Kq+34m1DS7ySG3srFowSHAg8IsR3JXbbp0qv03Ubi1YLcBRynKswJ5feO4qN4E0M8jye2JenKRy465/dUdVGQQ8AhWyU7xZ0YNvVdF0XXLfiS3+o6jbXFoz4PMkn2bEHYZGD1I69fWt2oxz8Oq015IHtQwEeB7R9MefrSBZ6pcWsjeFaJJGylHDLlmyCNvLG5qYuq3t/JHcazcyXcUEQUIIPaA7b9AT+ePSsTqCMHsmzeXsqiJWnLT5LqfC+tRtIFhkzlsMrpjfuN6e7oJJaSiQZRkOc+WK559FtrJfwy3k9qRY8oWISqB7Q8vUbgnvT9qu2mXWB0ibb4V0KaB0ELxe4zZcupe18wAwVQqulj7NVi3UJjOxHbapC2lqCCIVGD2pHlLJGXYBTj2ce+mDQreQQrJHdnk6so2APrXnGTCQ9pg9F1JqXq2ataYUSIHAQKANziq/UDJaTrLa8zKFJkiA6Dtj86mNMsMZMxARAWZs4Cjz3qhN1ecSkx6az2uk5IlvM4e49I/Ifi+Vb3QiRthiyxxMOrUduKwuden1C4NloiBpgftp5R9nb+/zPXYVM0bSorASPzNPdy7zXMu7yH+A64A2FWNpY2un2aW9pCscaLgAfvJ6k+tbEVc5XpiggjAKd0zbaYxYep8V8VQD3+dfGhWReVhlTuw8xWZGT6d/dWw5xttnc+gqLAixVBKrINKs1Ml7d2yMxUAAjYAdPjVpoE7yyTqyLEqKvLEo6Dfc/67VCnD3sHKJWhVWzkAHI7Vu4WsHsprstJzrIE5c/eH3uvzpqMEVLAwdnP6KmY6onF5zyTBRRRXpVzFou5hb2sszdI0LfKuO69Pd3uqreuI5ORcK8jkhVP3yNsA4/PHSu0MqupVgCpGCD3pV4x0q0msooFjWJHLK3hjHUdffWKsY8t1NOyugc5rxp3XKtcsrW8uo3jDwSzIeTHtIeXAwSTnmOc53719sIJpkW1t7RViQrzXrKrjGMnChiewA9aY7Dh220+AoTE+DnLLlid8HPn5UW2j21rbrHbgRhFChgMEj4VzXSFdljqojSZNtsJXThtf50txqNtDIpAi5RyAdyGz17DbHeteiXMnD97diROa4WL2L2PDxnfPs7nHQddz5U0yaTaws0s0KSOd5GbfJ/wrUlnZxnnW0hDA5BCAGkdKdJDuKl7KmQaXS3Cordba41a4lTT43RYo3BZD4IZhk+z23AOB5/CqxNMisLSU6lcQQxrhnEtwHIxvsqjJzsBnGfjTbLk3MSsfsznO/3T2/jWh9PtryaRZolkjkURu2dyB03qWT8xjxTSRzRR6o5CXKjENhf2zSQG408iEt4asXVzjIAR9xjA2yNj16VhwklxdyTZubc80J+rO+3XIKuozgggH12Ipv/AEbaXQmV4UCuTudiPLHwqHYadaaFqCveRxeE68iXKj2cbbP+z+6n60lhA34JHx1DxeN9jxbf9eyvuEpb3RdKgt3uQxjcllUEKzfrDLDJHrtT1NdxXmjzzwHnUxt7846e+qzT9Ct7nTj9ZIZZ0VkCbeHtnarl4lttPMUIAVI+VR8K2QRTNjdrOCFxi4mS5ybrm7Wty4M5ty4RdlA7VjDqsuly+PdyKsZGPBQDPoffVtrGq/VlW3VGlvZVxHawn2m9T5L6mo2l8OJExvNRiE12++A2Ei9FB6n1PrXnGU5Z2jw+YXphO0x3mGDsPn7WVvb3PEBWbWVKaeGDQ2YYZcjoZPPffl6UzQlFACEAAYwu+BVSbGa3KvZyKxJ9pGGQKkxPfSL9pCq7HcHl+dXMqH30ub88Vz5rP+045KxduReXOCehP+FYW8ocZ/WHst6GoqLcnm/oo2PVgSx/PpUO4ilsUM8Uzgj2pMDPNvual1Q8HVbAVLYwcXV8QD12Heos8yKDGoLuw3Vd8ClYSarqERZJpTCSWwNub5Uz2AgWImBQrE5Yd89KZlR1p0jCaWn6n7jc9y2RxMsY5gObOSAdian6SMGXPU4yfnVTqN/FZQlmPM+NlA6184NvZ7y5v3mYcuIyqAfd+9WqkkYKljB8wqZInmF0nAe6aKKKK9EuaiqjUtCW/ufHN3cRnsoYFR8DVvRUEAixUgkG4SvccKSzYxqXLjztwf41Bk4Hu2KldZQcucfzU7/26dqKoNLCd2q8VUzdnJHPBGoEtnWomBGN7Q5/v1o/kDqIBC63AAfOzJ/56f6KX6KD8UwrZx/L9Lnh+jvUGI5tcgI/9Ec/8St8fAV0mV/S8RBGD/NTn+/T2T0rz/xhxDqPEPHw+p3t7HpFvdJZxRWcjqblwfaAwRnJyM9MYqfpIB/FO2pqJDYOXTrbgu4i6aspx5W3/wBqmPwmZomiub8vEwwyCBcGrXQ7Sa0sx9bk57mT2pMMSqnsq57AbevXvU2aZII2klcIijLMxwAPOmFNCM6VUamYuw4pSS31DhAc0DT6jowADRYzLajfdf2l6bdRW694ifV2+ocMKt1LIv2t2wPg2wPn5t+Eb+eK1veX3FTtBpbSWmjdJL8bPP8AhiHYfi+XnWcvD0+hkXfCwVSoHjWMjnw7jGN8/qv69+9HCw2+bLYOruDNbrPTu1d/wqXo3CtrpqM3jSzXUm81y5HPIf4D0FWg0yEfdLfE5qPomuWurxt4HPHPEeWe3lHLJC3kw/j0NW1QKeE5DVjmkm1ESHKgnTUJBMkm3bb/AArL6hH3ZjUyij6WH8VV1r+aiGwjPdqxfTonUqxYg9Qam0VJpoT/ABR1j+aqItAtYZA8LyR77qrbH4Vtk0a3ZGCs8bN1dMA1ZUUn0VP+ATmeUm5cl88K2hcu09wzHuX/AOlWOmaXDpviGFnPiYzzHyz/AI1PooZRU8bg9rACEPqJXt0udhFFFFalSiiiihC+UUUUIRnFQ/0jbG6e2VmaSMAvyqSFz299aNWvmh5ba2P85lGxP6i92P8AD/pWuzso4ogvL0OeYnfPnnzoTacXXziXUxY8Pahd255pooG8MA4PORhRv3yRXMvox0BDxFbyRqxstLjkERYYDS7KW/Nt/fTN9JVyfqdjpiENLcTeJnlyeVP8GZD8Kw0DUYtD01Ft7dri8uyVtbJNnZQThj2Ck5OT2x1pHOs7K6cERFK4tF3Ox/hOeranZ6VZtdXswjjBwB1LHsFHUk1Qw6df8USLda5G9tpoPNBpwbeQdmm8/wCr271I0XQ5Li8Gra/Mt1qI/o4V/obT0RT33GWO5plC4osXbrJrbANMeXc+Xh7+S+IixqqooVQMAAdK+mvtfMU6ypV4o0N7nU7LU7C7ksr6MmLxIwCrg7jnGPaAIxjP6xrlnFl5rx4pke+nurXmgVJYLe7cJ0PtrgjY4GO4rsPE9/FZxRiWVELEFeZgM7gd/fSXrM+kajNqf1t4Gdo0aGQSDOQDkLjvn+NI4EG7Vqjla5uiXbgeI/53eS47LrOrTagANX1EB5ACovJe5H4qstcvtZl16dLfVNQCAKAq3cg6KPxVBueHrtXh1BLO4t18VS6OPZ69VPTt0rTq95Jba/c8z+G2QAG2PQVWdRb2TlD2dU4ahcHY8CrWxv8AVrSRZJ9Wv+VZEYhryQ9D/W/Kt+ucUNea3qbw6rqAge6fwwLqRByg4GADt0pT1G4ZkT2s7599VTOck43700TXBvbKplc0uu0WTst/PJ01bUh7r6U/81bUuL+Nw8etasPdeyjI+dI0TvzqFJG9NCzYUCrFWr3TdSvk1iwIv71hJe26MGupGGDKo6c1ekhXlrS5ebWdLG3/AH+2/wCKtepqAhFFFFShFFFFCEVD1O+i0+0aeQcxBCog6ux6AVLPQ0k6zfm71a5nBUw6YrJAjMAJJjgFvXlyB6b0FPGzW4BLXGuuajpV1F9SvIotRdllkDOvLJlsFCGGy4IAPn+b3wpr9vxHpYvbZHj5XaOSOQDIZdjggkEeoNLiW9naabcRC4tzPcLzXl3KQeZsAYJ7D07UoQaxf6RYTQwGVNNmulEtxAhBKnHNykjvnOcZO+/lXrsV1hRCaPs4srbjHUJb/i6WKxw5gWK2jY7qr5JY/wBoDH4afeH+G7PRIGEYM11IB41zJu8mOgz2A7DtXO/o7SwuuLJIrR1mggkeWIK/MMhVGfPHMzdfSuv52zQxtyXFJ0hLojZTx/bbzUNI5F1OMRyN4axsZAd+pHKM9f2u9WIqHpzeMZpx9135U/qrt+/mqZVi5KKKKKEJQ470q11GWza6mEfhq2PsefO479ulJmpcP6NM7Rm8GwyhIVcn3Cnri+COae2EjRL7D/fQE9umaR+J5f0VGk8Upw2F9mNQB79qFKqLbhyOI48SJmY59ltj8BUe+hvrSZ4ishtwdlPtDHxrPSL+81GRY7eNZACSX5AAoHUluw9TTVb2Ds5mvNUijVtxHaHx2Pv7D50jhfxV8ExZdtrtPBcm1KHTprtorhOTqyvy8n7tvmDUWHgrVNUfOg2818uObHJj+39w/MV1i/02ziukvbCwt5THlpIb1FZZTthgMYRuvTapS6zc6naMUaV0jwGtowECehUYoD82KaSmFtbDdvqPH3XJl4HutPugurXVvGy/eht28VwfI9h8zV3HDo1hGGGni4kAwZL6TnX/AOAwPnmney4UXiKxuLoXD2U0vswHlDBWHdh3B9D8c1yjinSNX0TU3s9aiYTKco+5SRexQ4AP76zOime7tOsEzZadg7LblZaa6fyl05YjmP8ASEBX3eKteru9eQ9AfPEGleX16D/iLXr2tTRYWWQm5uiiiimUIoNfM0E70IWEzlIZHHVVJ/KuWNe2baNa3UpUxygyu+clmcA49d+U/wDtp64g16HTeW0hha71C4BEFpEfac+ZPRV8ya4PxHdy8M3kukX0KJPAwdUYMQIzkjwz0x0HwI86R5JwF06FrI/6k2Bw5n5zWnU9XmkeMgxnAHIuPs1PQ4X1Ofn5UwaZxrbNYyQ6qimUgJG/KCojG45x3I3AOPKuaPqil/YjKjYkBsj/AFnetctxM0TB8kMO9QGADvW19Y1+eA4LqfCmow6JMNU06znuXljdZIo3ROXdScMT7RxjAONgd8gCmi747urqKDTEt5YNVuZxbRogBwx25sjIwu5O5AA6muHpxDdwWIhgnlRy2co+N+2fhjb0rqH0FaBeajfzcWaq0kkaK0Nn4jluZifbcZ6YxjbzPlTAFYKmdhdcDK7RZW62ltFbxnKRoFGe+BW+vlfaZc5FFFFCEscYMqSWsjYwoYnPvFc71vVIJtTtbdrgIoLF2B2XY9fSr76ZNRksv0dFEDzSpL7WcBcFevzrid3dTSSAmR+Ynt3pbXKm9k767xGbmyk09Jg3PFyIsShUDDoSR2HXPUVHHF81lCtpHbcrxrhpG3z5YFIpe4IMSyycrdix38v31IaVoVCFvaxuRv8A699RbN0xkOwTBPr95cANNNI56nmGAPcBTBwpqTX1wnhT/Vr6MHw5lGxGDnmHQrjOR5ZIxjfniXMmCC+R61aaZqMlpdQzW8pR0YMuB3H8KkgHBRHK+N2ppXUtM1ea01C5stQtlilJbxIEOFkGPaUHvkbg9cj1qHxUqazZzcM6rN4tzD9tpOoMd5NsqG8wQeU+7zq+02z0/im3tLh42VJYggIJDRnlLIQexB5l9QvrS3JKeSCy1VSPBm8EXSnAXrlW8iNsHyNDSW4cr3RNmGqEWPFvt7LlWgcy8RaWjKUdb6BXRhgqwkUEEdjXsCvOvHfD403jTh/V7cH6vqdzAXyc4lV1B+YwfnXokU1llX2iiihCwOQOlLmq69cXN4+l8ORpcXqnlnuGP2VqD3J7t+EVGlvL7iwvbaRJLZ6Rnllv8Yeb0i8h+Ij3UxaVptppdmlpYwLFCnQDv6k9zSXLttlq0NgzJl3Ll4+3nyUPQtAt9JV5S7XN9NvPdzbvIfLPYDsB0pU+mnhiz1rhd750I1GywLVkG8hZgvhnzBJGPI/Guh1Xarp0moTWR8ULFbTeM0ZXPiMAeQH0BIb3qKYAAWCofI57tTjcryNqOhalp969rNaTeKgDMiKWKg+Yxkb+YrVHp+p3j+Ha2F7MR+pHC7EH3AV660HSF0uGV5pPrF7cuZLi4Kgc57AeSgbAeXrmrXlXyFSo1G1l5z4F+h7WNSuY7niJH06wU5Kcw8aUeQAPsj1O9ehbCyt7CzhtLOFIbeFQkcaDAUDtW/FfaEqKKKKEIooooQuXfTJw9rmt3mkSaJYS3aQRzLKEdFALFMZ5mHk1c8TgPjCNgw4ZmYj9qWEj+/XpSihC8zL9HnGAU/8AZ655vPxYf89YSfR3xm5/8P3P++h/z16cooQvMH+znjPtw/cf76L/AD1kn0ecaKwP8n59v/Ni/wA9enaKELnnBWiatYcOiC9spILlQCqF1JyGDY2J83qt4g4b1y41W+a10xntpblZFw6YYFRk7n311TAowKEDBuFx/iHhrWY9I01pY3ks7G/juzG3tSWwU+1gg+0hGdtyDjtXWLC9ttQtY7qymSaCQcyuhyDW8jtila/0W90m4l1PhjlDOee40+Q4jn8yv7D479D3pLFvgteptRh+H8+B8e/v8+aa6KotP4p0q7tw8t0trMp5ZYLg8jxsOoINFTrbzVRp5QbFp8l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46" name="Picture 6" descr="http://t0.gstatic.com/images?q=tbn:ANd9GcTwZAuTjji9LzW2Fm3qB_ZHjnAeKbgo5lD8VL3eyzvcXQOlBcQv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4714884"/>
            <a:ext cx="2390775" cy="1914525"/>
          </a:xfrm>
          <a:prstGeom prst="rect">
            <a:avLst/>
          </a:prstGeom>
          <a:noFill/>
        </p:spPr>
      </p:pic>
      <p:pic>
        <p:nvPicPr>
          <p:cNvPr id="10248" name="Picture 8" descr="http://t1.gstatic.com/images?q=tbn:ANd9GcSRkGnPyW5PHxfLwtu_ML9Zd6hzHG-GGVvfIZLQ2HWCdv4_Yt-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29256" y="4929198"/>
            <a:ext cx="2590800" cy="1762126"/>
          </a:xfrm>
          <a:prstGeom prst="rect">
            <a:avLst/>
          </a:prstGeom>
          <a:noFill/>
        </p:spPr>
      </p:pic>
      <p:pic>
        <p:nvPicPr>
          <p:cNvPr id="10250" name="Picture 10" descr="http://t1.gstatic.com/images?q=tbn:ANd9GcR0Hp_pzRZmR8xUQNHPI7m60uH3N4y2f357ItJMZvLkE3pHB7A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928926" y="3000372"/>
            <a:ext cx="2143125" cy="2143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Технология осуществления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I</a:t>
            </a:r>
            <a:r>
              <a:rPr lang="ru-RU" dirty="0" smtClean="0"/>
              <a:t> этап: организационный</a:t>
            </a:r>
          </a:p>
          <a:p>
            <a:pPr>
              <a:buNone/>
            </a:pPr>
            <a:r>
              <a:rPr lang="en-US" dirty="0" smtClean="0"/>
              <a:t>II</a:t>
            </a:r>
            <a:r>
              <a:rPr lang="ru-RU" dirty="0" smtClean="0"/>
              <a:t> этап: накопление информации</a:t>
            </a:r>
          </a:p>
          <a:p>
            <a:pPr>
              <a:buNone/>
            </a:pPr>
            <a:r>
              <a:rPr lang="en-US" dirty="0" smtClean="0"/>
              <a:t>III</a:t>
            </a:r>
            <a:r>
              <a:rPr lang="ru-RU" dirty="0" smtClean="0"/>
              <a:t> этап: рекламный</a:t>
            </a:r>
          </a:p>
          <a:p>
            <a:pPr>
              <a:buNone/>
            </a:pPr>
            <a:r>
              <a:rPr lang="en-US" dirty="0" smtClean="0"/>
              <a:t>IV</a:t>
            </a:r>
            <a:r>
              <a:rPr lang="ru-RU" dirty="0" smtClean="0"/>
              <a:t> этап: работа Музея</a:t>
            </a:r>
            <a:endParaRPr lang="ru-RU" dirty="0"/>
          </a:p>
        </p:txBody>
      </p:sp>
      <p:sp>
        <p:nvSpPr>
          <p:cNvPr id="9218" name="AutoShape 2" descr="data:image/jpeg;base64,/9j/4AAQSkZJRgABAQAAAQABAAD/2wCEAAkGBhQSERQUExQVFRQVFxwaGBgYGBgYFRsaIBwYGBcdGRgYHCoeGh8jHRUYHy8gJCcpLCwvFh8xNTIqNSYrLCkBCQoKDgwOGg8PGiklHyQwNC8xLywsKSoqLzEtLC80LSwsLC0sLDA1Ki4yKSwsNSwsLC8sLCwsLSwvLC80LCwsLP/AABEIAOQA3QMBIgACEQEDEQH/xAAbAAACAwEBAQAAAAAAAAAAAAAABQMEBgIBB//EAEUQAAICAAQDBQQHBQYFBAMAAAECAxEABBIhBTFBEyJRYYEGMnGRI0JSYnKCoRQzorHSFRZDY5KUU3OTsvA0wcLRg6Oz/8QAGwEAAQUBAQAAAAAAAAAAAAAAAAIDBAUGAQf/xAA7EQABAgQCBgoBAwQABwAAAAABAAIDBBEhMUEFElFhcfAGEyKBkaGxwdHhMhRS8SMzQmIVJENTcpLS/9oADAMBAAIRAxEAPwD7jgwYMCEYMGDAhGDBgwIRgxy0oBAJAJ5C9zXOvHHWBCMGDCbj0ro8LJIyBiYzQBWyNSEgg9UIvb3sNR4rYMMxHYC5S4bNd2qE5wYzn7bm+kkFecL3+k1YjmieX97IzDe0XuRm/FQSWHkzEeWKOL0jkWNq0lx2AH3opAlTmR5q7m+OFrXL0d6Mp3jUg0QoBt258u6K3NisL14cpOp7lc/WkOr5LWlfygYsqoAoCgNgByHhWOsYrSGmJicdc6rdg99qlsAYKN+1XfIRnYxodq91f/rDL2aWoNr065NNktsJGA3O/TFUYtey0WnKQ+a6v9RLj/uxddFdZ0WISTQAeZ+k1MH+l3j3TXBgwv49mWSBtF62pFI5gsQuofhBLflxuXvDGl7sBdQGNLnBozTDBhVwfihb6KXaVR6OvR18fvAe6T4EEtcJgxmRmCJDNQV17Cw0KMGDBh1IRgwYMCEYMGDAhGDBgwIRgwYMCEYMGDAhGEnEuKuzNFCdOk08hF6TQOlFOzNRsk7CxsTdX+L5zsoXYVqqkvq7d1B6sQMJsrl9CBbJrmTzJ5sT5kkn1xm9P6UdJwxDhHtOz2D5UyXhg9s9yrycMWtS/vVorKxLSWDYt2tiOhHgSMaLhefE0YcbHcMPsuDTr6EEX1wqxxlcz2MwJ/dzEK3gJNljb82yH8KeeKHo9pNzI5gxXVD8yc/vDwT8ZpiN3jmnPutHilxnJGWF0HvVa/iUhk/iUYu4MegOaHAtOBVc1xaQ4ZLN5XMiRFdfddQw+BFj9DiQ4giXRJNEfqvqWvsPbr8m1r+T1M+PHJuAZeO+EcjT4VsaVsuJ5dKs1XpBNWByF8yaHxOFnA+PjMmQAICmm9EiyjvXVsuwI0nbfpvvhjmoA6MtsARzUlW9CpBGEnsXNqhfeTZx75Jq0Tay7m+pGo0SRh2FDhmWiPI7QIob2rz9pGab8SeoZSDREbb/AJTjQ8Pj0xRqeYRR8gBjPcSAMbA8mpfjqIWv1rGpxruijP6cV28DwH2mJk9kDnJGEPGpdc8aX+7UyMOltaR36CQ+mH2Mxlpe0aSXbvudJG9xr3YyD4EAv+c4s+kMz1Mk5oxdb58k3LNuXbPfkrufLK4phyNgjZlPQqw3Ui+Y3x3FmswgoSLIL27RaavDUhF/EqTjq8GPPpXSEzKf2XkbsR4FTDcUK6PGsx/wYT59s4/TsTj2Ljs19+BKv6k2pvk8aDw644x5izHSSeH+Q8Ak9XD/AGjz+U04fxVJr0khl95GGl18LU9DWx5Hpi5jM5nL6qYMUdbKuKtT1O+xHiDscOeD58zQpIy6Sw86O9Wt7lTVg+BGNjojSw0gwgijhjs4j4USNBDRrNwV3BgwYvFGRgwYMCEYMGDAhGDBhZxDjioSifSS/YHJTVgyMNkHx3PQHDcWKyE0veaAbUpjHPNGhVuNza5Y4xRVPpH368oxXmSzeXZjxxHiHLQlQSx1O5t25WfIdFHIDoAMTY8p0tPfrZkxB+OA4D5xVm1oaA0ZIxxmIA6srcmBB6HfwPQ+eM17SBopo5gGfe77x0ha7ikIVjV7NnvPISF2HeR/w/iKTxh42BBA5FSQaBo6SQCLFjEeJLOhw2RmmoOew7EB1034Hni6FX/eRnS3n9lx+Ib+R1DphljMSy9jIs4Oy92Wzt2Z3J+KHvfDWOuNMDj0vQ8+J2WDj+QseO3vUKYh6rqjApLxuPTNE4ApwY2PX7cf8nH5sRDDHjuUMkDhfeFOn4lIdfmVAPkThXBMHVWXdWAYfAix+hxk+lEtqTDYw/yHmPqilQXa0Mbrc85JFwTjUk0hRpImuMt9GjKUYEKylmZlkrVzFcuW+1D2JhKT5pO1ZihAZfowC1m5CqktqNAWfsncnZevZ5mbOSOTJIn0ipIO3aH3lsBpZCoPcruJpNbN0xd4REVzmYrtQh1HSYmEZa07wkLkEmzQUKKs1hiPqw2xobRSrWnAYg7hstlvujYm+dBPZAczPF8g6sf0U41OM6ldvAPvsflHJv8AMj5jGixo+jDKSZO1x9AmZo/iOebKhxzMskDlffICr07zEKp9C1+mFcMIRVVdlUAD4AUMT8bl1TRRg+4DIw+aR38SXI848UOK8SWCMu3Pko3tmPIAAFj40oJoGgcU3SWM6PNMl2XoPM/VE7BGrDFc7885qtmOPKuZSAKWLDcqdRUnowAIXamtiux2vfDTGf8AZ/h2gNmZjpdtZ3OlURmDt1rfQGLEL46UJYYfowIsEEHcEbisZ2bZDY4Nh5WJyJzpuTgqvTgwYigg/aWKA1EpKyMCQSfsIR/EQQRyG5JXknJxJyKIUMX8hvKVgKnBGTyn7UTf/pwaPL6Ug7j/AJYIIP2j5A6tLjmOMKAqgAAUABQAGwAA5DHWPVZGRhyUIQofecydqrosUxDuRgwYMTkyjBgwYEIwYMGBCqcUyHbRlNbpf1kJB9fEHkR4H1wgjj/ZysTqsd+4VFRv+HqG6lTvvsWxqsRZnLLIpR1DKwogiwfTFVpLRkOfh6riQRgfpSIUcsGqcEkGKHHeGNPC0ayMl3yqmGkimB5je/iouxam9mchJASVuWHc9TKg3PxlX+IV9fp5FKGAZSGB5EbjHnEzJzGjYwLxhgcQedinWcKi4SPhHGhIz5acKsi2oXUWZkqu8WAJYgMeW6gNQDC1ObWXIzAhpEyYddgVctSKKNgsijSN7rShvTQLufaTgRmGuI1KBXWmHe076gFZSxZWOqjvpJqu+GcRXMrJDJTMuz0KVgS6igWLD922zUdrAojE2HFhtaY0NtWGz27P9hXyN6eiKZJrBMsiK6m1ZQynoQRYO/kcWfZ/MaScufqDVHzNx8qJPVD3fgU6k4x0WYfIzsJNRglkP0hZn3IUJsSWUjvBiSdWm+7aJjRysxCyREFlOpd9mFbqfJh8iFPTDuj450bMtfWsJ+e7fvHjuC6R1jS08lajGYy0YjeWK77NyR5I/wBIo+A1FR5JjQ5PNrKiyIbVhY6H1B3B8QeWFHGl0TxvtpkUxsfvDvxj5dr+mNV0gluvki4Yt7Xz5KNLkhxYeSOSs3k/ZBVzH7QWGvtGcBEVB3lK0x3ZhTXVgXXhWK8oVOKro09pIv0m/e0BHohezod5EGrXZuqoCtTjLcbzKpxHLlmAOlaBu2LuY6TusAQGJNUSDuQBvi5SYizMRwiEk9W5o8LYb/O6kEALT5NSc3F4CKUn46oQp+RYY0WEHBjealv6sMdH8Tzav/5rhlxnOGKF2UW1Ug8XJ0oPmRjb6CAhaPYXbz5lR5gF0QMG7zv7pNDJ2jyy3Yd6U+CJ3AAeoLB3/wDyYzPF8wc1mo4F70a32orUpWwCzBiqEAgAEFyCzGlK7seOcSGUy6olCQrpiB2G1AsxOwAsEkkDfnZGOeG5ZMhlWZzyALWQBdLGig6QByVbbffdjV4xoiOdEdOEVc8kMHG1e6tBv4KU6laDBce1WcNR5eM1JKwA3ruggHvWKIsNsdW1gNuMOOH5PsokjBJ0irJ3/QAV4AAADYAYT+zvDiZGzTklpVAAJViBsxAdRTID7tErVEUbt1IXduyirWRbMRYjU2NR6E2KC9efIHEd8J0RzJKBc4ne449wFvEoaMyhUaZzFGSAP3kg+qD9VfFz/CDZ6A6HK5VY0VEGlVFAeAxHkMgsKBE5Dck7sxO5Zj1JO5OLOPQ9GaNhyELVbdxxO36UKNF1zQYc35wRiDOZ1IkLuaUfEnyAA3J8hipxHjSxnQg7SWr0A0ANt3aiEG/xPQHCpYWLa5W1yb0apUB2IjX6o8TZJ6mqAY0npmDIjV/J+z52eqVCly7tOsPM87fVeZ3iczmNwTFH2sXc21spdVbtDuAN/dX1PTGoxms3CXRlBosCAfA9D6Gjh1wvPCaJW21cnH2XGzr6G/iKI2OImgdJvnOsEU9qte7dw90uYYA0EDBW8GDBjTKEl/FuJGPSqAGR7q70hRWosR8QPiwxXg9pFG069gR9Ym4fSWgB094L64puweeZ+dMIx4UoBNfnd/kPDEuMRO9Io0vOOYwAsbam8YmqsWwWaoBCfA3j3GWTJ6CTC7RE8wu8Z+MZ7o+K0fPF6DjzrQmjP/Mitk9V99fQMPPFzJaelJmxOq7YfY4Jh8sR+Jr6p3hTn+CWTJCQjk2wN9m5+8B7rffG/iGoYYZXNpIoeNldTyZSCD6jE2LiNAhzDCyIAQUy17obrLNQ5iyVYFJALZG94DkDsaKmtmG3rYCT2j4EW+nh/ep3q3NkV3kXkHoEbaQ9gPqUaTtuIcNSYAON1Nqw2dT4q3T+R5GxhFMXgNTbqdllA7p3oCQAdxjY+6elcsYWc0PH0c/r5btMzGdNhGY53qcx7Ythjs+FQ4bxBM3HRoOtXpplDgC2idhT6GatVcx813C5zk5Tl3B7JmZozpkYAVqbvHUSLNlmayxc0qrZ74zwdoplzOXRiw2dIwtsCbOxrYtTMoIsqOWpmwzzfDv2mBVmBRyAToayjVvTcj15itgeYBxWF0FjbH+k/EZtIzpu27DRdoUy4TP2Upjs6JiWXnQfdnF+DDvAeKueuL/HsuXgfSNTp30HUsp1ADwutP5sJf7NUQrEndWMKI6JtNFaCCdzVDnzre7OLWV9qTJGpjjLvuGN6YQynS1OQdQJBoqDtzrljS6H0nBiSjoMw6zbVNqtOHflRJfDcXCIwXz5384ryNwwBG4IBHwPLHhQXdCxyNb+e+F2V4fIigPNpUX3UVVUCyQNTAmgDp6chyxLmMpGilpJZAo3LNM6gfJgMYd0NgcQ11dlAb+NFJLRWgNU34FH3p26l1X0CKw/Vzit7TZwBkXSX7NWmIUFmtRpjUKNyWLMR/y8LuGOhVjlsyxtrJV1l71Ad7WD0A+WOj26u7uVnsKBXckAUHYKToO5Y81974Y1jtLwW6P/AErah4AF7cb8KpvqSIpcT3YHCnN0n4WkmZnWZ2GhDqXQ3aQnulKjYEUVbUWJVX3KG1OLvtHwuXMdnGraYST2hBp/0pqq17rAgtuGFjDLJ5mN9WigwNutaXBIFa1O4NAbnn547zE5FKo1O5pFurPWz0AG5Ph4mgc/+oivmW9UyhFmimGzvvWp9FzUOBUZJGiKIAuR3QeQUUGdvuixfiSB1w94Zw1YU0iySbdj7zttbH5AAcgAANhjjhPDOxUljqkfeR6qz0A8FA2A+dkkmXP8RSFQXO52VRu7GrpR1O3pzNDG+0Voxmj4RfEI1z+R2buHqosWIXnUZh6/SsswAJJoDmTywhzHGXlNQHTH1mIvVy/dA7EEX3zt4BueIJy85uaglgrEDYFbgyH67eXuihzO+OM7xKKGu0dVsEgH3m0jU2lebUN6F4ptJdIHPJgSVz+7/wCR7/ynIcAMu658vv04qTL5ZYxSjrZJJJJ6liTbE+J3x3JIFFsQBysmhZND5k164y+b9qZpToycLPatUtroWjS+I30tV7d5G5E0yzHAhmYoP2i9abtoOgMa3B0tsNQV6BItF51jLvlHQyHzLqVN8HP4kVzwuQntaqYZLiEcwLRsGCsVPMEMKsEEAg7g7+Ix2C8bGSKiT76HZZKFDf6rDYavAURy00svm8tC4gRlDuxOkamJYgubO9bA0CRsKHLDLCGxYknGEWDrNzFcx6ELowoU14fxNJgSpIZa1I2zqSLph0/kehOLeMzPlySHQ6JF91xv8Qw+sp6g+NiiAcOuF8QEqXVMp0uvPS4qwD1G4IPUEcseiaJ0uyfaQRR4xHuObKFGg6vabh6c870+jTNOv3w9eTqpv/Ur/LEmJONR6Z43A2kUxsfMW6fp2g9cR4w2nYBgzz99/H7qpjTrNB3Lh5lWgWAJ5WQL+F8+eOxhPxrgAncSNT6VUKjAEWJElNEnuluzVb+F8qwr4fleJQqoZlloAm2DaiFAcM7hWGoragA0ZCCaWzGhykKLD1mxWh2YdbwPI3rlSCtJJkV1FkJjdubxnSxrlq2p/wAwOLUXF5o71qJl2opSyAdbVjpb0I+Bxjsh7XTKqmWCRkkc1LpMSqpdApdXFqoEh7xO4TruwaJ7Y5fbWXjst761sqGSzRNAqrVfVGHMVi1gP0nIGkOrmjL8hbG2I8iglrx2rrYZHisU37twSOam1cdO8jAMvLqMWZIwwIIBBFEHcEdQR1xkhmsvOQBJG7Ad0q41gHqhU6hdcx4YuQ5ueIbN267bOdMgHlIBTH8Q+LdcaGV6RwXnUmWlh8vkc3TDpYYsPj8/wpMzwdod4QXjHOIm2HKuyJNVz7h28CORhizaspYHYc77pWuYYNRUjqDRGGuV45E7aSSj3QWQaST908n/ACk4UcVgjmzBpRUddoRY1vQKK4GzhBTb8iVA5HELTWjZN0EzcJwHC4dw38lPQnOJ1YgPHn1VZYjP3nsRdIyCC433kB3AqiE/1eApy8VmYyfs0cbJCSh1FgzsoBZYwooVdWeZ5Yr5jjc7TyiJFIgrVC20sqm7dDXIVtV36gYr5HM9rPI2TmRDJRlilja1Yd0si2LYUdQurq8ZxkAgFzwKAVGJAw/KmZGfdjhZNhEXcBSm+g402jP3wj4xIk7ZOdY1lWUNHok2UMRa70aIYEXW/THfE+HGGDJJJckUMi9qQpYcjpJFe6Dtv5Yf8N4QkMSRgaghsFgL1bkt5G2PLxxewh06GlrWCrWk020vTgaO5okmY1SGtwFfenkVl8pm0ObmzMYqCPL07BSqu4JbawNRCir+HjivwTiWYaeMN2oaXVI6SaeyER9wxb6gw7orxux1xrMxl1kUq6hlYUQdwRhPmeB9ijyZYFp9GlO0dnCrYJCazQ5bDl0wqHMwngtIuQAK3yoKm22uGQ2JTYzHAtIuaAV+fPDYrs5ikl0a6mRdVrs6qT1PKj1U8+dcji/7OEB3Ev8A6jxohCl93sr5AfWFk3udipxjOCcRTLGVj2rRsqktJGVmeY90ourd7G9bgb9MaHsJJ4FLr2MvMUxtPLUtEWuzAeJxOk4//DZgPcKswqcbi9M7Zj5TMxAoNQm236xpuTnintAELJFpLqDqdjUUf426n7gN+JUb4z+a41l4LkklEsrAfWVpCpoqEF0q7ilFAkjmWF9tkUny6qqqhRwwFWqSI9kECr7wYHxBvritF7P5fLkmRwUZSNEhGg76r0k0xVFSMGidMS+GH5vSgniRGLgAfwbnxPPuomp1fZaqMfF87MCsUa3qpnIKhVYkKU1BfdC6r+kNSIaPui1w/wBkKcyTytIxkWTQpIiDiyDRNtTEUdtkX718Zn2wHdjy8Mjlk1L3CFC7hTpq6tW7tXSEgEUSZLg2bkdJZ52XTpOgBfeXUCQFYqNSmjuQ1nupthl5iQ2H8YIP/ufcX4U3pI8VZk9p4VKRQgSE90aSoRSDGig2bIuRPcDUN+VYWyNnM2ppXgDR0dXdAZgVsLVuLDWCwIVkIGpaOlyvCYYySkaqSxYmt7Ook3099uX2j44t4rxOQYJrBh1P7nXPhhzxSqFKOH+zUMR1abYsX3NqrFtZ0LsAAarb6inmLw2xX/tKK6DqT4KdR+S2cexTO96IJjX2l7Mf/tKn1AOGuonJx2tqud3Eperq42U+FPFONfskmsbdqADtY7l710NOB6Dww3i4dmWJ1djGOm7Sn5UgHws4jzHsaJa7aaRyLrSEQC6vbSSeQ640OidDz8vHEYtApXE7RuquNiQge2bbMfpX+P8AuxV/xV/k1/peKePeLTdpOqAnTCNTeGthSj4hCxP41x5eIfSWM2JOUb/iADxufdIhNIYKowm4xxWaFyRGpgWNnZzdhlWViKXoQiC+hbrYAc3jw+mKGC9rHVe3WGznNLIWY/v9GrMrxyBl5hdLsD9GdLLYKtUlb9Y3FnTvdzOayU4qQwtz97YjuyFgSao6Vlu+gbDb9mSiNK6WNkUKJJskjqb3vFDPezWXlWnjAsk93um/pN9uZ+lk3P2zie2NKVBa17Dtaa+tPVJoVVzfsll5kCgsAoq0kJIGh4wtkmgBK+wrc44X2emjkQxTnT2mqQMWspYJRRuK3kobe+N+6MMeE8Ejy/aaCSZG1MWIJv0HKyzV0LGqFAMLwh89FaS1ry5v+w27jVAaq3EWUROzqHVVLaTW9DYC+p5euF75j9jgiQI0sjGtKc2ai8hs9OZ+Qxb4rNQjH25Y19NWo/8AbXri28AJUkWVuj1FijXpiOx4awB1wTWm2gt6lSGnVaK4c0WS4lxWPNaHypYZmMal7tMUYVKovusVB5XzGxxo+G8Ojjjj0obVdiwuQat31HnqJ5+eOIeDqskbAkLDGY408LrUSbtrCqPQ87xQ43Gsmby8MpPZFHfTq0hnBUAHxoEmsSXPbFpChkhoBO052yr7Em6fLmxKMZUAVO052y5JT/BWMDnV2eJDrhXOxKgLmu8jF01jcCz51eO+ISpoWJISujNxh0WQuH1KdlckcwKo1WFjRtadrHcLC2Pa3+Oa7+kwv6fO/wC1u8e1jC5yNkhXLya41mndwouV44VogdyzuxHLzs4tQOMxkkZkWaWIOhV5DFuNtRBG5oId6rUdwcNmQoA7WsTTDjQ40xBBvbaapJlaAOravJxpltTnjcBUrmEgaeZBpVddBQbtgp69NhfLwwkPGpaftcx2EzIwjhMRRAxFKTJIO9vyN1fjyw69mmD5GGnfeOtR2exak73RBG3PkMd5H2ahjbWQ0kn/ABJTrb06D0GFMiw4WtDiipaaC17HDtVAHAVSmvZDq19yLDk1AHAVXnDpWDjUrr2qWQ+mxIlI3ukjvLR2+x57UeJcAhMpknm7vaCQKTpa6Tu6i263GraVAO3XDfiEAZoAy6lMwVgbrSyupujvzG3wxospw2KIVHGifhUD9cXWiNHRJtpmIcTU/wATQVPccrU3qBHisFCRzzuWZ4dHHHGBloXZeSiNDR8O+9LXxahyxdXKZl6qNIwefaPbDw7sYKn/AFjGix7eL2H0clAdaKXPO8/FFFMz+1vPkkv9gOx707AeEaIoPq+s/IjE/wDduAkFlLkfbd3H+knT+mGd4LxbQdHysH+3DaO6/jimzHiHPwt6KKDKogpFVR4KAB+mJcF4LxNTJJOKMGC8GBcSQeyMNsQ04LMWNTyiydydmx7/AHTi+3mP9xN/Xh1gxGMpAcaljfAJ/wDUxv3HxSX+6cX28x/uJv68H904vt5j/cTf14dYMc/RS/8A22+AR+pjfuPikv8AdOL7eY/3E39eD+6cX28x/uJv68OsVM3xeGK+0lRa6Fhfy5nHDJywuYbfAJQjx3GgcfNUP7pxfbzH+4m/rwf3Ti+3mP8AcTf146f2lTbs45ZL5FU0r/qkKj1xVz3tFIpHdhjViFBkclrJAACKKO5G2rrivix9GQjR2pXYACfAAp4GZOLiOJVXjXAEi7B0aYkTpeqWR1o2OTMR4b+eLuKPFzM0bMZC2jviNEUKxQhwN9T3a1sw54uJIGAI5EAj4dMYjTUxLzERr5YdkCmFL8lSe1qDXNSuhhRPnctMEEihw0rRKHS6kF6huNvdO/ww2xiJeCyyyLLU0QkzRJRBp0KFZRLRBpmrc8u95jECThMeSXO1aYHx57qZp+XY1xJcaU++f5T1Z8oyJF2aFGlZEXs+5rW9VAitu9v8ceDM5NA6KikQOCVSLVUhuioVd2FHccqwlOQzAiy0ccZWSGeRdRU6aIYLKTvYIayfHbFjL8NOXOaVVzAQ9iBJELkNLbsL962BDVfvYnGBDFe2eFce1SveDXfdSTDZk4+P+1K+F04h4xlnaOUVrkYwqxQhwfeKNYtfGj5Yr5+bJXIZY0YpIqvcWrvuBW9b2ALPlhLBwaZooF0zIP2t211UwQg08nOmJ2s+WIs/wOZUzSqskpaaAqzC2egSSSALAuia2wtktBD7RCO/LWAx4LrYMMPoH07/APamPBbGDOxCQ5dKDIgbSBQVeQG2w5jbwIxbxneEcIeHNszWxeC5JN9LSGQlgD5CgB4AY0WKmYYxjgGGtsd+ahRWtaeyapfxkAiNbYapkFqSpG5awRuPd6eOFvE88IJRHrzTDSpYjMSWNcgiQAFt7Y+I2Bq8Nsw2qaJPshpD4ctC+tuSPwnwxLnMikqsrqDqFXQscwCCRsRqNeFnEuVm3S+qCXapuQCRnjbcElxIaAEuymYgl0iPNysW5L+0yBjtfultXLfli3HklYWs+YI3FjMS1saP1vEEemKUvsjAQQoZLBGzEgmmCsdVm11mvQbgABdlfZaeNI2jzI1AhmRRogY6kZgNINK2iias6j0JUzv1PWXZMvb/AORO/Zbnwb135rQf2d/nZn/ry/1Y8/s3/OzP+4l/qwllfiEVBQswAa2YrbE6gndQKVFhSTZoMeZF4Mx7XSQi54KUkBQjEyWU1kMrqoAFqpN7FvkkDSDv7UbW4P8AYkFd60p1/Zv+dmf9xL/Vj3+zf87M/wDXl/qxWy/tLC55stydkCykAvenSD13I35d4YaYhRJuehGj3vHEldDyc1SfIBQSZswANye3l5Dn9bDb2byLpGWd5SZDqCyOzFF+qveJo1ufM10GKGbg1hUOwd1B+GoFh6gV6402Nf0a62Mx8aK9zr0FSTx9VHmYh1dXaocxnEj3d1QfeYL/ADxR/vJCbCFpK+wjFfR60H54V5fh8SHUkaKx+sFGo/FuZ9cWMQo3St3/AEoY7zXyFPVAl4YxqfL59V2/HpmsJBp8DK4/7Y9R9LGImzOYcU0qoT/wkFj4NIWB+OkemOhiLNZxIl1SMFUAnfyBZq8aVWO3RT4YqYunp+OdVrqbmj+SnAxjcGj19ariTIhxUjSSg8w7sVPxQEJ/DjpIo4l2CRqo6UoA8zhHmPaOSR2jy8bbNpMhGrfcEBfqkMCCzWopbsNtCnstNMyPmpgWXWKRAG0unZlQ5JoG3aq+uORRSGXwYj+1ORaZ0JLnbrXp34LuucArGa9rkI05YGaQ8loqN1VlOpqBB7SMGjY7QEjY4rvw3M5yxmPoYarSCQ7qSb1LqOm4zpN7guaAKKTbzfFcpkg1Aa63WNdUh3LhSRyJMhIDEWWNYc5ecOqst0wBFijvvuOh8sDov6ZgfAhFoODnXPdl5FcpXFe5eLQirZOlQLPvGhVmgBZxU4fSFodgF3jH+WeX+lrX4BfHFmbMhSo3LMaVRuzHyHl1JoDmSMdjgEsgDu4jkXeNV3VfEOf8TUNjyA6WQDjkho2ZnQ4sFtpsK/OW6qXrNaO0aArybMKilnZVUcySAPDmfjj2NwwBUggiwQbBHQgjnhdm8qMyAj9ySJ1ZkIujRHiL2JKSKRRUMN1IwlXMy5PVuuhY5JWiZgSSXtRG4W3kd2cttWqRAANraZI64LK0iA/ibcny34VS4lputbgrFds8gkEZJDEWLVgp57ByNJNAnSDdC6rE6MGAIIIPIjcfMYryxzbkLtV7WDEOZzqRglmArp9bc0KUbkk7AAWSaG+E2e9pkao8vLH2jtoDMGZVYrqQlRWze6GJrVtubAegysWN+LTTbQ0HFcJATp8yoZVJAZr0g9aq6+Fj/wABxI7gAkkAAWSdgB1JOM5leGTzPG0rv2a94KxCyqwsaSEUC1fcSqe8vdqixZjIf2m1B+hB3YfXYHYKfsqQCTuCRW4vDsSWZDcBrV/cRcC+Awvu89i2DWucFbyfBZWDTq4V5apHFpoF9nuKZWIJY86L1W2CTNmOu2RorNAmjGfhIvdF/e0nyxbyvHTHS5iq6TAUh57SD/DPIavdPitgYe43H/CNHz8Fr4BpQAVGNh/kNvgVHfGex3bFsv5+brOyC1IBqwaPxGxxmoPZiWCGRMu6K0nZJq3QhEjCu3dF9oxDbjlqB5jGwm9nEFmAmEnoBcX/AEjsPy6SepOKM3axX2kZKj68dyD1QDWvoGHnijjaJn5AHqgHsNK0FcDUVGPhUJYcyJ+J9jzwSSSfNLJlQFbToQTfWGo1rLNVDSF56lsyWNVaToMcQTq4DIysp5EEEeB3GJMZ6PF6yg1QKbOOaXSllUfhMJdZDGmtTYahYIAA3+AHyxawYMMue51NYk0Qq2fmKKHG+h0Y/hDDV/DqPpjU4zzoGBB3BBBHiDsf0wx4BMzZePUdTKCjN4shKMfUrfrjcdFJirIkE5GvjY+gUeZFWg7D6/wk2TjMRMDc4x3efej5RmzzIHdPmp8RdnDTiXC1mAslWU2jrWpT1qxRBGxB2I9KSGR43CTABj7rrfZv5An3W5dw+hajVbprQsSXe6PCFWG/D63p6HEEW+ah4xkmlgkRCFdl7pPu6hRXUOqkiiOoJHXCyD2MiBBLOVEaJpDFT3aFs6UWNKB0oagNmIxoMe4oYU5Ggs1IbqDdjln3LpAKUcQzKZHLr2cX0akKFB0qt2BZ32ul5Hdh03Cr9lzmavWzQRlwdIAFxlSasd+/dBJqiz86UjVMoIogEHp0x5LKFBLEADmTsMPQZzqxVrAXk/ke0e4HPG6NWpSnh/spl4iW0K8jEszEc2IIJ0+6B3modAxAwyV3kYpCAxBIZz+7Q9QerN9wepWxiTKcOfMC31RwnkN1lcefWNT4e9+Hlh9BAqKFQBVUUAOQGNPIaDjTLhHnidzSb9+wbh5JqJFbDsLny553Krw7hKRWd2kYd523Y+Q6KPurQ9d8RcY4oY6SOjM47oPJRyLv10j9TQ8SJeLcT7FRQ1SOaRd9z4muSjmT0HmQDmOKZ05eNpDUkzkEi6LttYRd2oLdKoJ+ZOLnSU+2SY2XlwNd1gMhvTcNheesifz9fwrDcMFAhmElk9ptqLH3iw91ga92qG1VQqN56r9ojHc7wkC6owfHe2jNdTt97FzJzl41YrpLAGrDV6rsfiMGazAjRnPJFLGuewuh57frjzgxHueQ+5rtvXcf5Cmh2tY3SjP+zyZk9oJLVhzUKe6VKNpdaJJRmUEltIdq6VRPsk2st3Dq3Glimhu1kksdwmqZBQK3oo2DjX5X2Vh7JFeNS4FswJDFidTd9aJGonbCjK5TUCwlmCl30jtCRpDsF3azyA64009LTOjYTSYoINgKXGeXPim29W+tK2STKewtLHrlt40VFYAkhFCuq7kagsylhd2p0nmThxlcvDF3BUkoRQVRBZALMv0UY0qAzGiQOfPHWcycEal5nYqCN5JHIvkO7db+Fb3i37MZuISkQgCOZSwpdI1xkRvsQDZBTb/LPrFlOs0lFbDjPdqnMNAFcaV810hjQSL0VZkkkkaOUGJVAPZgjU6nkWdTsLDLpU81Nkgi++GcYimtYzWg1pI0mgBuEO+nerIG4OHXHsmSokQEvFZAH1lNa18yQLA+0q4x3G8iY6zmXPu991WtMi0Tq3IBNMxsmu8WIchRhzSOiocvH6qpDXDsHKuYdx28hIi67Q4eHPPgpuM8XkhmTWY1gJCkMLBUg6mZyKUitkGommJoWyuctLJl/wB3ckXWK+8POJm/7CQvgRywtymZTOxDcxyJz0uvaROVK2CpYcmNX40QCCAv4LxRsu37PmWbu0EdhtuQoAKAgINSKHc2WO5s6VYl4kaBeX7MRlnN/cNtBjxrW9rBFRgbgr6Bkc+ky6o2sXR6EEcwwO6kdQd8WMZiTLnWJI20SgVqAsMPsuv1l/UdCMNOG8aDns5Bol8Pqv4mM9R4jmOo5E7DRmmoM8NU9l+zbw5qosWX1e0248wpM1wSN210Uf7SHST+Ie6/5gavCuXJTxA2BOo5FAFk9UJo/lPpjR4MSpzRctNj+o2+0WPj8pDJh7bYjes1Bmlewpsrsy0Qy/iU0R6jE2Gmf4XHMB2igkciLDr+FhRHocK5uETR1oYSqBuHpZfRwNLeFED8WMfO9GI0PtS51hswPwfJS2RmO3cfn+F4Tix7OIdEp6NM+n4ClP8AErYVS8SruhGExICxOKYseVG9LKLsspYAA740nDskIYkjBJ0iix5sebMfMkkn44ldGZKLDjRIkRpFBq3tfH281yYOqym1WcRZrKrIhRwGVuYP/n69MS4MbjFV4JBqFmY1aORoXOplAZW6shJAJ+8CCp9D9ahNib2hOl8u1bs7R+jIz/ziHzxSy4ec1Dsm4MxFjqCIwffNjn7o+9uuPNdJaIf+vMGWbY33CvtUK0a7WYHmy9lzNMEVS8h5IOfxY8kX7x9LO2L+R4FTCSYh3BtR/hxn7o6tue+d/CuWLuQ4akIIQbndmJtmPizHn8OQ6UMWsavReg4MlR7u0/bkOHziosSYrZmHmjFTiXElhTU25JpVHvM3QD/75AWTsMSZ7OrEhdzSiulkkmgABzJJAA88IF1SP2snvVSre0a+A6aj9ZuvLkBiRpXSbJCFXFxwHudyRBg6/aOHNkQxMWMklGRvkq9EQ1ekePU2aHIZnMZVc/mipKvl4Qt1ZDNd6SSBXeG9a1OjfQyi2PtLxEBRAAXeVTqRATJ2Xuuygdd6HPnuCASPEK5HKgkB5DQq6aSQ9LJZjyO3eIC0oNAYwkN8a8wSTFfZvu72GFMVMca2yU+Y49U6wpG0h1aZGUjTHsDTEXTUQ1NpBF0SRpN911ywxj6z622vuRkMf4jGPgThT7M5NtPbSadbggHRpatbklnNM+vusLVdq7q2caHgUZaWZzVLpjXx2Gtz83UfkxJ0bKQ4mkGQmizLuN7kfdB84oLtVpdzzmnRNDGU4NHUEQ8VB8+93v8A5Y0XFJ9EMr/ZRj8lJxleLrImWuORo2jUXpjWQmhpICuQOe92Krfa8XPSft9TCqBUnGu7YCc0zLWYePpX5U3HImaBwrMjUKZWCkbjqSB8yMVeHzlMvDLe8TAyHclgCySnd3JsFmvU10N+uOpVaTJOHU6jG6sJNINjUpLatS1td94EeOIPY5kbJqi6SqFk7rhxQJ6gnmD43RGM1Be6Xg9Y03ZEHoc9lk+Pyut4DjNZjLCGUxco5AWj3Ir/AIiCt1qwwo8mNUEw19n5y0ChjbJaMfEqSt+oAb82JOLZEyx0p0upDIfBhyvyO6nyY49A0hKN0hK0biRVp35eKhw3dVELXYYffOS+f8V4U2Tbt8sraEFtGrHoWdlpgRoNnYEBSWIV2YDDXNZGHOIGupEI3BXWjDvBXKk1RIOm7BoiiLwyy8wkS652GU70QSrqfgQQfhjNcRV8hI00YBgYd5AoFG6UBtQVQSwANaVo0pLs2MFDixI7gwmkZtgc3f6k7cccVLLdVWuA8ZIIy8+oSLsCwazuw3J5A0Ke9LXpUsVOH02XVxTCxd/A9CDzBHQjcYV57JJnIleKXSCyssibglTsSp2aqNar0mmAsDEPs3x/tfoZe7OgNjc2FoMdWkCwSLFki1s6tQDEeF1oMeECHNPabm07Ru9DjkhpIT7K8WeHaYl4xylrvr4doo94ffA+I5th7HIGAKkEHcEGwfgRhDiGEPCbg06SbaI7IfEqf8NvgKPUWdQ0Gi+kdKQpvud8/PjtTcSAH3bY+X16LTYMVOH8TSYHSSGWtSNs6ki6Yf8AuLB6E4t427XBwDmmoKgOaWmhXlY9wYMKXEYMGDAhVOI8LjnCiVdQVtQFkC6Zd6O4pjsdt8WlUAUBQHIY9wY5QVqlFxIoTZGIszmVjRnchVUWSeQGO5JAoLMQABZJNAAbkknkMZyfMnMsH3ESm413Go9HcEf6V/NzrTA0hpCHIwjEfjkNpTkGFrm+C5Z2mcSyAqB+6jNWm1Fm++bI+6NhvqJllkCgseQF7WfkBz9MdYyHtXxGSR/2dQyDV0TtTINN/uveKWfeUOCY2DACr81b1uk5kuiHG5Owbh7fank0Fla4CDmZDmSbTcBCCVLKx7N01E6aQ17qtq1E1dYhz8pzebEKm4YjUn2bADkgVpk3aNdJ1Ad61BCti57QcQXK5URKQHZNCKH0NQAUlCxsEWK3JsqBZoG9wPhawx7LTNRYndjtS6n0KzkDbU41eN4kujBgM1TGrWDYBn3Cw32yok0yV2aUIrMeSqT6AX/7YbcEyRigRW96iz9RrYl3ry1MawmmjDyRRb99wx/Cn0h9CVRT+PGnxoei0tqwnxzmaDgPv0TUy6jQ3bf490r9p1vKSr9tdHq5CD9Wwr4khMMoUWSj0O7uaNDvArz8QR4g8sM/aKWo0XmXljHyYOf0Q4pSRhlK+II8t9sQulEWkzCGwV8/pKgf2+8+ySeykOnLMincO4uydz3rrYqO9su1CuW2I/YoMsUiOpVklIK6iwGykgEyydTZGrYk/E8+wy6YZIzptJPquGsaVVSR2jlT3KonavInHXsqSHzCswJ1XsjICdTqxBKKGGoEc23B33xWTVf+ZbWoq057cdmefdmljJaPgzaMxIv1ZVDj8a0j/wAPZf6Th9jL5qQRmOU39E4Jr7J7j35BXLflxqMbDo7M9dJhpxbb48rdyjzTbh232+qLP8Vy/ZTCQe5MQrDwkqkPwYDSfNU8TjySMMCCLBFH4HY4d53KCWNka6YVYNEeYPQjmD0IGM9lXbvI4+kjOlvA8iGHkwIbysjocUHSXR/VRBNQxY48dvf6p6C/XZTMenNvBJIci+UcuZiYCe8GDM5ukijjVBzDEbiy2rTQCrXfHeFGaPt8vRlCFo7FBmIUoxBrvqFpSSANRva8O8xl1ddLCxYPwINgjwIIBHwxlIc0/D5NEpL5dgPpGNsDyLMzMPBbUKxZpFokkLirloj47usYf6rcqCjhs3n1FAMEo2TfgftCkqkM1SIwVrUoSWNIQrC+902B60oIGGckxsKql3bko8OpJOygeJ+As7YTcV9noTL+0uWCorGRB7j+6d15b6Rq2tiqb0tHW8F4cY01PRlfdz/JR10rZAHmTzJxOkNFwNIRtdhIYLuGw/tB860sKBDn9W2p7lVyfs8e0WaV7db0qndRQehb3387IU/ZGHeDBjfwJeHLsEOEKAKBEiOiGrkYMGDDybRgwYMCEYMGDAhZ7i05mmMLArHHpYg/4hO4O3NARy6sKNAd70nDLifCxKAQdEi3ocAEi6sEHmp0ix5bEEAhPLK8QPbRsK+ugMkZ8xpBZfzAevPGC6QaOm4kbrm1c3KmXd7qygua5oDfDnapsQy5NGdHKjXHeg72NQpht0NDY+A8BiH+2Idu+BfiCD8iLx0nFYT/AIierAfzxlupjQ76rh3EYp8sdsUmZyKSaS6htJDKT0I/85csT48BvHMsgVSx5KCT8Buf5YZq40akUUvAxrmlfbTGBGvjq9+T9DGPQ4e4ocDyxSBA4pyNTjwdu849CxHwAxfx6/IS36aWZC2Dzz81Xx3azzRJPaMW+WHUSlvQRSKf1cYjxJxmS54l8I5GP+qMD/5fLEeMD0lfrTtNgA9/dTYX9tvOZVbK8OjjLGNFUubYgd5jZPePM7sx/McJOFxuvEMxerS66heorzQCiY6Xm1jXvzAq9Ojwuj4GgzLZi21sKI7tVSqN9OqqB2LVbE1yqqgRwBE6w/k2m29RT0SiNivzRhlKnkwIPwOxwy4DnDJApbd1tH/Gh0sR5Eix5EYX4k4LIVnlTbS4Ei+OoUknpXZfM4vOi8z1cy6CcHDzH1VIjN1oZ3X55yTzCT2ggKFZ1F6RpkG99nz1AciVJv8ACW+GHePGWxR5Y3kzLsmYToT8CoMN+o7WSHFPifC48xGY5BanwJBB3FgqQRsSOe4JHInHcMfZO0B2Cbx8zcR2Xc9VIK+i+OJZ8wqKWY0o5n/zn8Bzx5JFgxZSYMO4c02p5EKzpXC9Uq4Lw6VXjhll7XVIZN92ESHVZJG5ZzH3QAFDFRsoONxhVwTIsNUrgh3oBTVqgvSNupJLH8QHTDXHp2iZZ0CXBiCjndo0FMcvDzUCYcC7VGXP13IwYMGLVR0YMGDAhGDBgwIRgwYMCEYMGDAhGPGUHnj3BgQk+Z9nVHegqJrJ0gVE189SDYE17w3HnyKliZikJUqxkAlXqqqO0bfkwalUHkQ/kRjXYgOSTtO10jtAujV103dfMYqJrRECPGZGpRwIJpnTapcOZLQda+zip8GDBi3URZ3iAvOMb92FAfzO5/kv647xAQf2nMnpqRR6RqSP4r9cTVjynTj9efiHfTwAVsBRo4D0RgxHPmVQAseZoDmWJ5BQNyT4DEmV4TJNvLqijPKNWqQ+bup7v4UP5umGZDRkeedSGLZk4BBIaKuUc+aRPfdUv7TBf5nEL5pQ0UwIYI4BKmxpf6M8tjRZW/Lh/BwiFPdijH5RZrxNWfXEWb4Bl5AweJO8KJACtX4lph6HrjWS3Rp0vEbFbF7TTXC3DFMiZh1oa055xTDBjxVoV4ev88e42Cr1Q4twvtQpVgkiG1YrqAvZgQCLBHmNwD0xHkeAojB3LSyC6Z6pbFHQo7q+F86NWcM8GGDLQjF64tGthXNOiK8N1QbIwYMGH00jBgwYEIwYMGBCMGDBgQjBgwYEIwYMGBCMGDBgQjBgwYEIwYMGBCyPtReVLyoxPaWxVtJQEBRtQDbgdScI8j7UyyuFIRQeqg3+pI/THmDGdnJCWfNNLmC+O9aKUY18vrOF1vOH8HSI6u88hG7ubavAUAFHkoAxfwYMX7IbYbQ1gAAyCz7nFxqUYMGDC0lGDBgwIRgwYMCEYMGDAhGDBgwIRgwYMCF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220" name="AutoShape 4" descr="data:image/jpeg;base64,/9j/4AAQSkZJRgABAQAAAQABAAD/2wCEAAkGBhQSEBUUExQWFRUWGRoaGRgYGR0eHxwfGBwZGx8eIBocHyYeHRwjHhsdIS8hIycqLCwsHB4xNTAqNSYrLCkBCQoKDgwOGg8PGiolHyQvLCw0MCwvLCwrLS8sLCwsLCwsKiwsLCwsLCwsLDQvLCksLCwsLCwsLCwsLCwsLCwsLP/AABEIALsBDQMBIgACEQEDEQH/xAAcAAACAwEBAQEAAAAAAAAAAAAFBgMEBwIBCAD/xABKEAACAQIEAwYDBgQDAwkJAAABAhEDIQAEEjEFQVEGEyJhcYEykaEHFLHB0fAjQlLhYpKyM3LCFSRTc3SCg6LxFyU1Q2OTs8PS/8QAGgEAAwEBAQEAAAAAAAAAAAAAAgMEBQEABv/EADQRAAEEAAUBBgYBAwUBAAAAAAEAAgMRBBIhMUFREyJhgaHwBXGRscHR8RQy4RUjQmKiUv/aAAwDAQACEQMRAD8AQFBAxB2Urq3EKRqMwVdVxvZWgfM/LEOfz8A9eQx52ZHc1qdWop0Ewfcb+2MyNtMcTyvp/jU7Tljbxa2bgLg94wUqNQAnnA3vgZR7tKhgTqY3Ji5N8E+C5xaqM6fBqIB3+EC/zwFfIPVrD+VQBA2+XXGSwd4hYr2/7bUL7W5QI4qwsVRNuqGPrvPkcCOF9oauUOvLuQDEgiVPkQbTvffzw+doOEHMZbUourREchAEYXOH9j6slCpKN+/mMaUd5QOi3sJiWmACTXj9K4/2tCpSK1spTc/73h87MD+OKrfaiy0ilHL06ZmxkkADkBAueuDGV+y5tJBW87npPLBnKfZhRVl7xgATEbk/LFAEh4QPkwbOPv8AtZ5xrtnmc0oWQF1SAqwekWxY7AZmv94KsCyAT4hz8+ZGNeTstk6C6tAASTMTHU9cIbfaCqVXehkCqEkLVrFlVyszA0gT5Bj+eCMTyCXLGxOJjkFMaAE2ZGjU1ToVY2gfjg5l+FmoRqtBk4xviP2wZ/ZTSpz/ANHSErHIGozgz5i0fMPxDtLns1OrNV77IKhUeVlIG3lgRG0akqJumy137Quy9HMVKL1atKjoUqWqOqyCQQIJBJmfniLhna/IZOmabZtavdCR3as50yFHwgjdgN8YcvCqiNqcAsZ5ydt+vl8+mCfCckDUFPTOtWWY/rBQfJiD7YaS0oi7hbnT+07JGlrV2IMwIvbyEkA7SeeGfM5Vaq3AM3GPnTJ5IKQSTaLbfgIxvfZ3iIfIUKgO9NR7qNJ+oOCJaW7aIBd0gHFeGq8pzF0J5Hp6H9MLWXYatLrsbg+WGjtNWhXqIfghj5x8Q+UnC9p+8MtWnEEeNifDHI+vljLa/Ia4X1WFIMdnZMXDlotYIQY5fjgkECgAEWIPmCMCuF+B1CCRIl23I5hRyHng7lOGtvYCdyBJ9sWxyXss7EBjTrt4ojl2AvtPL988WQcUxpT8ycdVOIqBYycUtl6rHcACrIcdcezgbQUJFvEefri0jx7472l7ILVjEL5heeA3HOLnRFOWYyIBiMLSceekpDmHn4WNr7TGCzdU5rW8lN9TjSKIJ3G+M/4pw9cxWYNqBPwkLqAJMX8vPFLO8WqszKFv6yL4EZzi9cAI1XuoEWmT0BI2EYFxvZPGVu26GPnHy9dghGtWIs1rE7HYib/LFdci1asKjtq1HxeV4PpivnuGVBcQ3pP4YFf8tMgKqxAmY8/fC3tBFBdkdNs7S09U8qqzsAsz6C35Y6FesQClCVO0m59BipwzMipQ6nSQfxn6/jhv4HRevRCPAVdMRvIA57fLErTtS+mDG4aIUBXvXxS7TRKxCVKWipsDBtPmPzGKXGcvRybhK6kE3BUSCLcz0/PDdx+maAlTc7SfzwsZnizvHe1YI21KXt1DLuMde1pGqikwUeMIe3T1KQOFcCZ21VL+u2GmlwmmQod1RB/NUIUHnufwx5lJSZ3PXfHnbDhs5PLVbn+JUWPNkBH+nHWuzmyvm2lzzmcbTlwbj3DMpRFP7yKhJLRTVm3F7xHLrj9mPtMya2p5d6gUadTEKBaxi9pxknCsuRUAv+7j6/PBKllVDskyCLDmA235e2AeGtOgT8znaE7Jy4h9qzBVXL0aayxmQW5CI858umBOe7d5w6agzBRd9IhR6HSBbY++FupTZWMzfceYtfpc/XHFekWYKDJIHIEcotzED93x3OTWq4tB4L9qutc53njqIC9D4fFsuiwuQfEI5TGLv/tiohKjlIqhVFNZJBJjUsxMDeTuD88jqQo0wJuS0eZne/ljikAysFUkzIgfpzxV2ruEkgLfqH2o5Q5cVO88ZBhDOrUIsQo2vv0mJjAzi1TXRaoZNKnLGqqmqVYxdVtIYkXFhvaMZj2K7G16+apipTqJRLeNvhJABMCb3NtueHji/FCk5akRQpK6ggKGGmQOc3g6r+fPE2Klc4DvaeC0cDhHTWRws84hRqPUZ2BBFiCIMqSswLC0c/72uEd6zfAY9JMHaLfOMMPZ/hyPVYOpYTCMRJ8oB9piYw65bhyKBAFhs3P1wvtxWWkrFYV0MleqS6HBqr/EugbwTJPy54vZbsxU1FwSOmox6W3t7Yclt0HoIGIcwix+h/THBMeApTHe5+iBUuz4LFpWSZ2tONA7H5UfchS2CM4t0Pi/4sKr5oKs6T6bfnOGPsVmdYqpf+U/iD+WGMe5xorgDWmwrPEMsp1CNSERH9XIj5Y9TgQgAfw0iw03HpyHyww0csqiwHriLN5lVEnnYDqegwLsN/ycfJVjFFopqjyXDUpjwiT1NycTMSFjFLi3EGpZdqlNQzADSDzJIGAGX7eMB/FoAEXOl+XW4/PFbIHOb3VI+XvW42ivE8wQugSWaPYTP1iMRZehVJgiBaCf03OP2V7WZZ7lXQ/4l6+hOC2Vr0qolGkfvrjxge0VSG2vdZKjo04+Ig4lsdz6YsCgMcDKCZwsMeERy9Fn/aPOOtd1G5No89sDs7xSfjCswAuVFrcjyw0cfyBFViKc6jOuZ5C0RbnhR4hwpjJCEkHl+Mc8Ul2i5R4Ua8RpohZj7D8PXCnn8w2YqywK6iI5gbDl7Y64klQHYjkRitkeLPQqXBK843Hp+mEGxqN06MUbKbMjSSkSrMS6WICzHz3+mEbt/wAMVKpqJzifDpnqYxpGTzr1QKuXNNrR4hef31xWrcer5lWoZmmFYyNLUwUb0JBhp84PUYWyU3XK2GOErMpHrt47LNezXGigBBuu46jl+mNd4D2xy70BoMOANayPCT58/XGT5vsbUp13grS03gzsT0NwPI4rZXOKtQDvFI5sske4scL0zHJ/Cp7WORgjmdRZ/wCq2Wicf7T1KlQLSZVKggsxXTfrMz6RgdluMWhF7xh8boFAYydpjl5YW+LcVd3+AKo2C2nzM8457YAVO0lbakNKjoMA6ATd07JwxEEMQL6B6DVazxKklLLVIUS0ASJIMi8nyBxX4nlGfhLyD4HSopIiblCR/nOJe1BPcIw+HWuo9AQR+OGyjTTMcMq0qfOiwHqFkfUDCMK7Sjza+UHIWCOjKwg35e2L+eVpVltci3n41+hI/wC7g3kuAaiJAHqCWE+UwMHaXDqS2Clm6ny+nPBOxjBou5ClF+GVKukok6wGg7TEHfznF7L9jagCEwDqvEECdjcTHKPMYc8rRgbD2E/XniWvsRPiIgevL6xiV+McdAEbY+pS3S7G0Uu9zIF/Fv5Axi6MrSy4GmmJ2ki/sq/LDbwXTUpJCT3jiZiwUOd45QpwGTOKr1Sq+KdIqErKi48IWwY9dwPPCHPe4AvcU3sWhtgK52WyzvmlW5dFZ3WwCyCoBO2q4tym+xgH274RV+8rCEI6iDy1CZDHaQTt8sHPs/10c8wOjuaqlVINwQQVEafI3LG5GLnbriv3XMIGC1qNYHVRhi0rFwVU6TexMY1Yo2GEEHS9ffVMw+Lkgccg99SgPBqppadNtG0/j77kYYK+Z71TUjQyiWIHhaNzJFm8vzxBQo5dKisutkqkAa0YsGImGJgLJ8IJBvAxUOZSs7tpLJOlQ/8AMsDkR8MyIjb1xOXC6CW5jh3nG7/KstSgw58V/W3livWrSIGxn9+mOTOrccv31viwlFtwbE2t+GGhTnwVNqsDl7H9cGew+e/5yBfxqw8v6v8AhwKzfDuZYgnpjvhCd3maBEwrqCdtzB9oOHx1YKWSbWl8QzoprPPl++gwkqtR67EsWUHwGZEMxYwdsEu2mXequhbXF+l/1j64q9neGaIEXgKd7md/ph77JS3WXAIl2kj7tTSblhzj4QT+mFrWjEAgMDHwi5wT7dqGNOneykkgbajH/CcAspmQqEoCSvwhh+74viFNXH7o/TyVNyG0nlvzjrgnl86qeGQOgHy2G2F3K8V0aZMsYkLeJHnsfLBBuIKpusEiYA98dOZeBCYVzfy6jHr8QIwuLxqWGmCvTp688EWzqc7T8pwJJG4Rg2r2br6iPLFYKOcYjXMBhbcYH1swReY359PzwLgzlGMx2U2c4PRqTqQT6fngVnOyWXZNNp/vgvSzErJscVq6STeAcD2LXbIxK5qB5PsaUYtQcj8DhmyNIkXgsNxhb4zlzZdRttpgH9/vngI/G69PxLUqqBtJ1fQg7+eJZA3lF2pO4R3trwRqtOBSXTsStmOqQRMfDGMmzn2dV6TTSMjobH35HDhX+0jOKLmjUAv41IJj/cIx4n2uqZFfKWtLI/5EfnjkbasgqhssZFOCTfu+aRWolEAghhp9RMCxMcxifIdjnK+KSQBtp2i0z5Ye63BfvQoZiirIlVdXigEDUehIk+Xri7UytNGI1FjaYEfygflYdMZ2LxD4RpSCPCtlkI1pAO22dYZVAhENVAYdYBIt0mPpgx9nuVbKhe9nva21P+leZbzPIf3iDO1EpKrMutwQVXeCbT7fvrhi7L0QTrZZdjOpiJ/t6DHoJLoAafdLFM33+yVswumo1MKRpZgQP8JI9sSAEC8AHkP1xc7TL3edqBQBJ1f5wG/GcChmgfjM+QxG9hDiBwuX1RA1mjkPM4rV883iCCSIv+MyAPrio+ZO0qq9AQMdJnF21Ax05+/6YHsjvuvdp0T52GyqV6BV7tTdzANgKg284uMCONcMWg2hCGIMFYjSGlgPO3P1x52KzjHOqEDoG1BpAAICkxEzuLeeDvaZQtVgKDVCql2q1Ce7FjCgC7sSD4REDfodeGMT4cggA+/whLjmASfm9dQLSpKWZmhYYAjwsdQg2iJm0R1IxNn8+9XLiqP9vQY0nA/nJ0gEDo4ZXAjy5YOcb4JT00hSqUjrdBDsTqIYEEaQdW3wmxgYA9p6tNadJqUaauYJtHLZRyixIBNpAxG+FrWNo2b9+irhcQ42NKVbJCmGR67946CQCwsR4tKryaed23M2tczDu7M+ldLEEQSPjB3ja4Yc7gj1UH4uKuYfMKAisYpLAEgBV1sBuz6FJ8gMFOHcYL/wBJYBoUMF1o0EgMbB0PjE8y3S7xERRH8Kdz8xIKIZfi9Om1wQ3QSeZEztH6dcG832i+7lP4QbWuqSYO5HTywj5fhnd1mp953ihgysOdhJ35ixiRIF8M/bQhWy4/8Aoj/W+L4423qpnuLWWEZ4d2iSrUAaggWCxYsxjSCdsHK2aSlllrVcvLGSFS9p8N2iLQffGd8A41Tp117weG4bnYgjbpfGmVRTzWXRoVkK2BuLW257YN2mysia1wGZL+W+1vLVandtSqI07sAVmebKTF+Ztgnne16UELsiKAd5PP2wvZfsRSOZNQQpmYUR9Zt6DFbtlwlnlVOkKRNzewP54Q+Rx1Ctbho9juiND7RcpmaoVu7lvDLFh1gSQBzxxk5zGZr0QiU+61abm+gqLzaPF9MLnZbs0FqLJcw0kHxKR6HDNwfiE8Tzem2mk9x5NTw+KUu2KkxMYjAFLzM8ArKi1SCX1aWQDYcmmb+cbT5HA/P5k0XIqGSQDIOoEHYz0xEvafRmwCSUkAj+3r+7Yl4lw85lzUp1VhgAFqkpyEAHTBtBmxPTFIe9slSUG0oDGHDu7qtks8veamU1B0UEYYqpTQGqJVUm4VFLPp6ldlv135YXchwDucyKmbr0dKQQiPrLQJEKBYT/AFRtgTQ4jmK9TO5hFq1MvUrAU2JZSulStgoYaADblKDmcLnmF9w3Sfh8MT/fsnijmg4/g6j4ip1cmWLMAbbg4lAe/eQvTThb7O8PzNCjmHqjQlZ0amOYsVlh1IVSRyxYy3EmKMjfyxE9D69MK0c23b+q9I7s303ZMC1Jfwq25JEW/dsduVmTaLzfEXDctVZWZmWP5ZN/5TER0uPUYloZkrTYMBBkszdNtoJ8rc8ebJlC8W3qh+d4G1eXpusqYI6z5mPlhV7TcCekpJqpBOk6STDfiPfzwyfeSviVlW8XbcrvA59PxxC2aRgVqEVQJixE2F5BkeEGDiN0wtdABCzqlw5T4DU3LdJMcoPv64E8YohVUKkktpRdTHbeDPLbbGlcRy+WreFQtMhTFQAC2kwCBDMQdpN/ecAm4PTfPUKdNgqUlf4h8UlVNj/MzMY/tgmOs3a61tJ1DHK5CkiLrdaaKFtuFUH8z54EeBnZgwBMaov4huN9xsfMY77a8fXLxqmCLaTHrHPGTvxWtVq1Gyy1FQkTpJHLmAYnEeLwpxBsGq+i0MNiWxWHJ4ol8z8QKRe++G7s7nlUBZk7fs4VKXENaCpTTSBuVMgH8QPXBjs1R11NV4UknoSf3P8A64A9zVZMQL3gdVZ+0GkwrU3BRVekAS28qxmOexGE1KwEiQ0jp+H641ri/AqWbpp3gJ0ExBjeJ5eWBa/Z5lOj/wCb+2KewLzm6pkjCHUFm61lm4LT7D9Ti5SzYQEgAFhBMX9B5Y0On9nuU6P/AJv7YmX7P8nzRj6sccdhif5QBpHKzzI8Z7l1dWhxcEk78rdPLDnk+1o4hSehUAp1CCUZZAJUaufwmB12wTo8Ay+WrUu6phC5eXJkgImqAW+EnckXhT64GcZ4kHy+YzNFkbTppLNvjIDMQILarCd9Isb4MYZ7I3ZSdeAjaRmAKWc3WFFabHMAFQe7CgyXOljJEkT1jaLgGcSsPvNCiFpmo1PXU0IpPhZfCy6QQXRtJKmWvJBvg9wjsoofu83TRxTXUKxEd6z7l5YkMu2iY+Qxdz2Vo0i603ekhpIdVJn3NSooMLuqkAEdHNr4rEDQAwDx06oDI6896bV4LE+P8YqCvUQ0nojUSFdSrRJIlTt1jbHnCaHfoVAmpT8Sf4gblZGxm6+45jG7cPU10C1V1yPCzeMqd4Dm7I3memL2ToBDCnQOe34C0465g4XWrK+y+uqARTKhSCWKn3k7eU/ocOnafgTVEoOVMrSCwRfdj+eG/LcCobhRc6jBIBPUgGCZ64zf7b+0dWm4y9NyoNFah02Jh3VhO8QBbyw+DDuldQNLjgKpLee4UReQt4kkAfM88aX2fqMvD6QUgsEI3kTJPL1x8/5jiTNSp3sGaPdRf1ufnjZfss4qtXIFT8VJ4PmrgEH56h/3cWY7BCKHMHE6pmGBD9UXyuZWjqqGah3MGDby5bYAcY46tYuBqVmYEW5dDOGPj/DQ1MnSrEbE2I9CL4T8pwZmYli//wBwnHz7iR3eFusykZ71V7KcYWlQZyYgRJ5GwH1I+eOeweXLZisZ1aqL+LeSWS84TPtQz3d0qOXU7kuwG8LZZ9yflif7C88xz1VCx0DLVDHnrpXj3ONDCxAQ5nE2snGd+QEcJuHBUosHcKzFpmxZYgjTvGxv/wCmJa+SRlCtVLQRYixkj4bEzEmCu94tgVxjjQGYK6RBmXMEASNwFmIjYE387V63FzUp6lsSRpUyVadRME73Hz6RhTy8m7UpIT5wHKq6tRWDYzLXCkQJgCAb4KLkky9MJTAVEtA5D6nAr7LyWo16pGku6wLWUKI2uRc3P13JziafENtUc+U2+uDijyjNyjzlwpJXbTibCKiBv4HxpyZKigsY5FYBBwX7LcIWoWqSp07DlJkgn9P2UXtN20p0amYU+J9bUlHIBQELHrETfmY88Fvs94zXroXVwKFFBR3YzpXwkDYGQpNrhjOJGte6Qlw0tN7paOoVjj7ZjLoUrQDVeo50ENKs5jmDIXw2m98L+U4+9TL0QS3w6W1Ncmm2hl1bTAO/UY0LPdraaldSEkMFXSAbkxuSIvjL+3eaoPXAywZLs1VCFWC7AsVMwJhpExfzgMkgaNAV6WXMzUUjNRDRpEV6TlzIDo+sQJiAN/hPzHTAmhVY0yysIpmGVSNQURJ02kaYIuPlMCKGbL03pu5XvAWAqEKoNgpJZvhW5nnfznpcs6QB3TJeHeyMCN2GohSm4g367zP2YvVT2FeyvFQWpjSrKWCmbE8rjnzB9Dtj92QqtV4rYnSqgOIOyqW366jscC6GYNVy9O4AbxTbZo/lA2JMTN/fDF9kVEGvmGM61EsLQC7coG4CmZJ5DkcOjYG6Jg/ttX+3PDRVJR/DI8J5+Ufp64yvMpXoM1Ml7Enw85i/nIjGr9ra4Ri0MzbReZNgB+nr1xmVfixLE1FUk8yJ+pwLHEuKFzgd04KKmSqggjS4sQJkc1YDmPrvbDlwbNg0RUChAwmBYX2PvY++BL0zmIpCNO7GJgDb3/tgnnMugppRI8BIWJOy+fsMY2JcHFo5VWAJa1zjsE08GVxROuC1jI5+3LFtTijwcKlPSshYiJJ+pk4uU1PTG5C+2hIdRNhWEOJgcRpRPMge/wCmLOWoBgYaY6YoAvRBsg/aTNIlJdRhyw7prwrwYJIBhblTa4YjnhU4t2R+80UpSlXuVVV0M2kmTJZdSqCF6Ek++H6qcuSUZlcjdSQTa+3LriegaVNdKIqgbAAAe2DvSgUGU3aSsl2ezKKtNWYgCNTOxgdJPn6+uDtLsodCSfGhJUm48UalIsShgHkZAPWTgzcxGOhmJsMIzsYd9URaShlLKOkGqUUA7KSRba0DmJM+gxSpcey1NWQVCdO/nNsAvtW4/Vo5cKPCjwA/+ISdPkYEz0mL4yalx2R4CWbn19cEJQ7YL1Vuvo7gnEqVZP4f8toxi32/VI4jQ88uPrUq4t9gO1TUsyoPwPZx0HX2t9cUPt+M8RoHl92Bn/xKuNLAvqULjNSswoudBHQyPbDF2M7WtksxrMmm401FH9O4I81N/SRzwu5UWx+K8umNssEkOR3IpNbbSCFs2f7UEqDTbWjCQRcEHAbMdojTVqlRtK+X4epxnfD+MvQkLdTup5HqMR8Y4u1dgWsBso/H1x8kfhszZcpPd6+H7WmcVH2dga9FFxvjD5ms1R+dgOgGw/fnh8+wJZ4lUHXLVf8AXSxnPdY0j7AV/wDej/8AZqn+uljTkjDGV4LJcXE2VovHOAF9SaVKuYZl8JAJnkBJjnvPlhLXsLUKSUdWYmEW7fE2mQbE3JmTbpjUs3ZjHXFY1+RHzj0Ptj54zuau5Qufsp4d3WVqfENTidU7qiib9bG2DHaTiS0qD1zBSmpc/wCIKJAB/wARge+APEVbuW7t3U6WI0sy3ixhSL4AcIy2afICjrRaeo6dSajpBMgyY0lpNxItfFDMY3LRRCMgZlkDcLr5qtGljUqvaIu7H5SSScfQ/Zzsb91yCZcEGoo1O8ky5A2/wgAKD0AthT4X2ffKZhK1IU2CgjQ0gXBBIYbH574n7advc2O7TLj7uDqZn8LnSgljcQAPST9MNZioyN1xjHE0qtTPhXqVHTX3bM0agACGmWnYC1ufWMIHGO0LmsWdQWqWKaROlze8WJAsN4OHDieSbMZclSjCoRU1bBwDNgRF20mD67DAan2a0ue9qUxDSedlteSutrkkmQTJvthb3MLySvOuqQOjwqoylisKFcQG12LbAEmImY3sT5Y8yqVCGpGmQxsXvpCE3nlAnfzG3JvoZajTpMEkuSWEnVMmbg7rcCY685x5Xd6jjXItf4d4B3cnmT8h7TGcocgQrK5EorIsiQqlQxMALB8U3BvEQPzbfs7ya5bLVnUWYgX3Gkc/djgI+YsPNoBa4gSdp5gjl0iJw0ZZAnDQQADULNvtLR1PIDBRPJJJRDXRJ/aWq+YedYVL84I/fljPeLVYeKZLL1I5zhk7S16hRU1BQpJn15fSffC/U4bAXxTg4CB3ilvoHVbXks2qU1kePVo5dQBccog++OOLmaixfSD+uFPKcQ7vO1w7N3YOoITzYA+EHzv8sMOU4tUrMoVAq82bxEzyv+49cZxhBOYronOTIExZHPhTpO4AJm2+1t9/xxW4x2jV1inUUJJBJ5kXgeXnhL7Rdpf47qjHUy6FI5Kogn6W/tgVlqIkGJYbEk/LDs2QLTwfwybFtL2kAeKbqHbN1cRJpzBJPzgfv640DsTnxUFaCCNSsPRlG/nIOMfbLapM6GFgTebc/wAJ88Of2U8SKVq9GoultCGZswDOJHlfDsM9peHAoMVgsRBpILHUK7RRXzueYQ0VUpDUoIBdlneZxNxGKVKuaRZG7utUUqx8JUhKYVZ0wYJiL4rVuAkVsxVSu6GpVqVAIkDuxJbcXlo57DA+pk+IU9Kd7QqJrVQKogsxHeBNUeIAnad8YWIcHYhzmvrXxG3lW6fAMrACPHj+fROGUzTrpXUWZZVpUGdCAsVCx/OQI9cUKvFsw9Koab0lYByBoIdQtiSpZgGBNgxvgHwbP5lmqUMxSEKtTXVR+dZtR+EMFNo8gL4gzHa7L5QrQrU6yajTLNGumQj6jU1KZLMABp0g7SIx1kmIJoHN9D/lEYmEWRp9Peiiz/ZWrVBp1y9c6yLnV4ws2vIhTvhAzf2e5qnWOlfCG0yZGmb39jyn642lcya9EkW1pWAYjSP4jwLwASEG/wBZxQ7acWejlmelRq1Aajau6aNCqBTGtQJZCB8Pvi6DHTAhhaNfJTHCNGoJ+40/az7hnD3oVFV21AtOqNuXO/LryGNC7W8Gy+ao0PvInTTlSHKkSSDt1gfIYq8P4T3ophqZ1MuoqN1wX41k6c0WCFyKSwxGwliJJ9dsbJlLRbdwpcI0udbuVhnbPs/SyeYVKDu1NkDjVykmwYABhABkdY5YXahxuvF+zOarB3ojL92VB+71AGFViSNV4FNjEBgZN52GEXjH2Z1mppWy9LSXQO9HXOjUYGkt4jJkaTJkbmbbOF+L4csDHvAO3v3Xjac+B9nKFn7icd18o1NitQFXG4O4kTt6HDU3Yatlc2q5uhWqURDVDQUmVIvDECIaxJjYxywM7YknPVyRHjj5ADFjMRFM8dmQdLsFSlrxuEEONH+wW3FH/wCzVP8AVSxnONH+wT/4o/8A2ep/qpYDEgFhXCtcz2bGvaJsf3yxGQp2vvvH63xb4lwgHUy1IN7EenOf2cUM1knUASrSJsbx7jyx8jJA+9kdFeUg0mGK7xseXnb5YE5vhNYDw1AIPLb5D8hgpVDG+m9rDYwPKcRPXY7iPX363wggs0pe8EMp5iqhAaHG1je3P+2B3GmNZSmkBdDJJB1fxN79bb4OV6o1GwNuQ69IxB95/QjbC7o3S8HFuxQShxh6bd2aKhQPCByAEddwLYlzhpVYZl1MTYETE+vsR+GLOaoJyCgjyxWqMpX4b+e3ljmYIcxXtNPC5RQJ1EsoBYk+YXzPkL8zOB/EHAZoYC02JM22M+pPTfH7MVyrEgWtcX2j3jFPNZgFRJklrxYx53thm5tcJtUsxX0iARzte0jr6GPbDxxWmKWSpIxiEUH2UT9cI1HKaqyqWJ1MoGn/ABEDfceeHHtm+qEHQnDXGoyVf8PjDpRazLi1QOY1MQJAk++1xgGeHHbWYG0T+tsH+I0lpmJluY5D9cCjUw6B5De6vpMXgsPKBpXy0TxxarTzCLUpwalPcG0raRp3MGT6T1xY4r2opokkorkfCu/SIF55RyxU4l2WrUbr4wJPh35cvYbYz3N5dVqkkECbjaD++QxyOIP0vRfCsaSaKs5bOM9Q1GksSLxYdB5bWHlhsyMNTlZ1AzvyAwqJVBslh02mD9cNnZVxUV6JMFhqQ+Y3GBxbbFhfZ/Bp6ic3oUwU80pyytJ1SZPQgW+fXlOKfC+LmhWVhIOqJJtBsRHrBwJ7xk1J0N/a04q5ipNhucRiyQt10DSxwOxT3ke3a1HZDTMqlRTDC81E1mDF4i3rgjW7TU61XLO5ZUp1alQypt4WWmLTNmk9DjF+P59lrOFJBDbgkG6wdsDkq1qttbkHqxj6nDP9KjkGcmrv1Xw087mPyiqC3ngWZo/d3pCqorVtVRxqAM1XCgbzqAG3nhiaqjFmIhdVZiT4h/CHcyBG19vLHzxw/hlNCSYZ5t4hA92gfPDD2e++tmKVOlTK02qKGfvNQCkiZ0NEReLjE8nwuyXNf9RX5XWYnQW0/P5rbcvldMpTkQVQATsqLJhbTqa5NsFM5w8ESACRcGL4F1qBpMDqJE6rmSCTN5vv0wTo8WVpUyCdvXDMKwMBZJuuTBzqc3UIbwTN0lWqxpaWo0/G4YnVvNjFzon88Us7TDFDrqJRCCFYLqNzYMNlFvM9RGIc/wAJbvSTKhok9YP1npglmsnMNo1KKYUQ0EHUTaT5j976DJMzKPCDOWmwN/eiGLx4U0vTK6ICO5sQqsVJAJYwSdwJ3x+zPEUqURSFZqIJpIKoEEaAHmTYSYX3OLHFKTF5VFdVpVXloOqsminTEHl8R6SQcfsxwSm5IZAV1kGCVgCkJKBSLmpFvM4wbjJsg+WvoVbbd/dhe5WvTa2pXBWkmlG1DW7s1QapJYWE3OxxBXajXNRSA7KrmCoZf476aZk2kBYjlf3CV/szy1RUWKlOqO7U10YBmOksxIiLAbkT588R0eyWYpoO5ruGK0ydRO+sBbBoLCAZItffHeziOzz5ivte65ncDY9D+63U/F+x+Rd6rtlaRWlAC01ZCS7BIbSRMEGItfHPZrsXQybnN5XWutKyxUk2ZxpEGCI0kkzsMXcrl86rMztlyZSTBKkKWgyQp1zJkA7CxtBDMFqdFe8YOYSVANyrMxg3uwmbYdFJiRox5IFX3uPka8l5uV1CtbG4s7ezdoZxzKV28K1VRnRqsmQqdz3ZZWubS14HtbCVxfjWdo8QGVBV6rBNKqxM6hMXA5Cb+WGnO9uKKOBVDJUAKh9K6QHqKXYX5qRyk4DZDiuWq8Ur5xiBplaR0w7FwtMG/JVk32w5mIxLLMgOgP1vRUuwj5RVaj98eSN8O4rmFpk1LVFMMjDZoDaZEiYIMeeJsv8AaArh6bqARPPkP7xi5ns4q0M09Flaoe/rIQQQCiJTm3+HbA3JZgu2Wp1tJC5Jq9XWoa7EKkkiYUFreXlhTfiUtWR7r2FIcG2r1XuR7YZVyNQEHf39MNC8GylRFZGgN8MN/wD1M4Wsz2Nydw1JQFhSVLI8JS1syhPieSJEdcQ8J7Kig1N6bvOikoDMGBaoG1yNxCw3mcF/qsDhbm+iUcHeoOiM5nsaC4VKzX/qAP1B/LFPiPYfMT4SjLbYwbdAQB9cdPXrmvTdXTuwqElpBOpygWBqux2OGFePCLhh4tPI+KYiASfptfD4sRg5RqaPzr7qd+Ee06BZznuzebQeKg5F7gav9JOF7M03Q+JWU7+IEfjjcKfEAwkfh+uIa3E0Mq0HqDf6YsMMQo5kjsXLIOyi95nKPPSS09IUn3vGJO3nFyKh0G+04Ze2nEqOUKVKdJFLymtVAMwDFhzE/LCRxHVUyzsw8RcEczsIwiVwaQw7Wtv4XEGnMSEq16pYyTJOKzvGGbsnw9XPesAwBIAYSCRuYPTb/wBMHqvZanUZitJQJ6CPYHBHFMY/JWyfica0HTVaXXyoOEfN5Og7u700YEwC1MEwLcxaYnD7RVgSrXjY9R+uAXaZEWm1RkVigkzOw3uCDtfFEb2tNkLHwb2xv7w30+SWKnBstUhUyyFrSwXSfYJH1Jx1xjIpl8pooJFR2ElDOnR4rsbkzHOLnBbhlZKig08xoWASlUkRPIMPiHrfA/tHVV6iGkbKsGJCm9yAfLnhmImjYy3LehaDLTRXvlfuFcP7xe9dQjuBM/kOUxgBnOCrl6jO1VGRFkE2Gq4AMTtvbc2wT4k9Q0wgJRqvhDDe4O3Sw9cL/GuHPmP+bIv+zKzULbkC/hCmRfr0xiYXM5xcTQP2Scf8QfAezad/RI+dcGoWD65JJMEST5HHeRR6lQKoLEz4RzgT8rYfOC/ZWhg1arN/hUBZ97n5Y0LgPZyhlR/Bpqh5kXPuTc/PGs/HRtFN19Pf0WCHa2Vh2sXDC/nH5icah2BytPJUalfMoKPeBNDFoLCC3wSY3sREg7YKdueB5Z6He1lfUoIXu7MxbYRBBvfbGV0+LuR3IY1UZQEDg6kg/CBJgggx1B2vAEO7ZnRa0czMRUdUVt1Dtzls0wFFmJZTZlI+EgGDta2P1TNaGgqYP826368wcIPZjKDKVKSVdXe5hiFgStPwgkTtrbSoj06XDZT78uZ0pVqlqbMtixXTvEGV0xFj5YkfCHkkH3yqhAG21nC2yhxQ2VrrHPpHLqAY+uDVKHTwmxFv0xkPDPtCfvvu9XLMzyQRS5wJnQ2xgEyGw8UOOClBDNob+WCSDBOwBNgPpfHmvMR7+xUMuGLtGjX7qxxf+AQ5kBrSpj1FsBs92hNOmalNalUD/wCWrDUdRuQTv1PPBHinaClmaRpiSwKkWJB3NmiJ0zY4W7UqdYnw3QqT6xF+sx52xNKQ2TMzUKiOMubkkBa/hOmTzCVqKVhqUONYV1hhqXT4hJhgPbyx33NxEEApInkgMRIHODhZ4f2uDlVq+EixbrgnmO0OXpmDWWf6Rc/ISfpguyw8gsCvNRvY+I05V+N5LNfdagoFDWZxeopIK6YtpnS0kwfLzx3wXiDdzT75dNZVd3QkSjIum4H9UkjqDIxXy3btatXRTpOUEy5EXEmArAHlz+XPCZ2m4jVXNNmwnxBVKEckmCTzNzPtgXxRZTE125v08kyIPlO2id87wWk1PL0qwWpTovqbVee6pOTqkX8ZmNrD0wv5ejTdalXMZJKRTLq7D4ZebEd2dIVgRIudvej2m7QOcklXLMVqreUnwyLnoRFrg4XMl2wzFXKsKtUOzGKgZfE2l9W4FgNotYAYE4OQAnNY8wd7P1HqAtLAtdJJladSNdx/y125orR63ZtWVUgrq7seKCCWUs2mwPhA6+XXCrxXsxVp02rUc+aVPuqZ11FYyjs0Iyrq8IInaL7C+B9Dtg4zpzVRAxZSCqkiAV0eGZgwJ54Lt20p16TUUatlmYqEZYbwU0gKzSsSZJMfPE+XExkXqNOh51Gtn0Vk0GIYzKToQCfA8+Pmq1JuNA6GfL1QwUlwq6x94BsJCeIgX6CMOGVrVI7xwoct3hVQw/kNIAEyIAEz1xYTiK6p5ByyjTB0rS0qLDcsSb3G2PWrgq2kjamvhO2lS02kxLRiCWYu0dGB8hW/0WM3wOnu/FC3rq4enVQikvchdLBiy0hMH4dJLmZE4nyfFE/hBjpgsWkQBEab2F9I264CdohWp989OG0prCtYQoBMewOKfZbiC5qgtQ6wSDKzsQY5YcMO4MLr0/NEfb1ThLC7Qk2mg8dWnCzqsvwkMATuoabgH1xTNcmpJMb/AFxPTyKBZkkza8jFnguUV6kuAR0OGAyPfHET78V4mJrXPaEv9u+GmrkCRc02Vx7GD/5ScCm/2C+QE+x/vjQ+PcQylBSjoGJEd2u9+t7A4zLj/EFp0zCEAkwAwkA3G42Fsa2KaXFrAbWZDiWRyBztkM4V2rpUaqZfutCm2qbyeZEfzE9eYwy8J4izKW6kj2BIH0xmVPP0mzK1naNJHgIsNIgAEdLbj3wVHajMUlC0kputzqmZkk7BrYZNg9jGKdzZ+d6lZhkOajsvoTK0hJ0x6Bpwi8bz71WqBf8AZAlSf6vXyN7eWCOa4ySGemVBYGAORItt0xmGb4jmFbRVqIp9CdUcwbTgGysm7reE7ERSRgO4KJZWhVrZxKKgeLa+42k9MaAOwThlbvg5p+I0hbVYgSTf0mBIxnnZfNVMtX75A1ZgDYDpBmAGNo6Y2ng9Qsr19QqVWUTTWAViwBvvboOdsM7Bsj659+drRgxr+xAZQrQ+JPU/m0rZTgn3mszqwUUwI1Drz8tvriHiPZPuKgqlw/etcAdAPnbzwU7KqTRzzNzJC/7qoUHzgn3wS4rTU0cpIFtJHrpTCm4cCHNzX3PRekyyyajTbx26qKhwCoq6dVIORq0XmNvinabTpicRZLI1Hpmprp01DEHXNogXMxvbB6oB99H/AFX/ABPitRyveZeuixJrVNzAtUB39sNODFmuL53qksFtCwOONrtLfajszUzPd5djpJJZWQ2tBkyJGmLi9jbEed7FtRp1KtFqT1VUKzaYYaRuSJuASYMe+2G53U5mgoYMUSoGjqVWPfwkx6dcQ0gNGd/8T/8AZhhw+hZel/YX5o43ZKIHQ/U15aapbo9iKpylKl95T41qqziXLT3m5HUkmB15Y64Z2XZc1XqDQKiooYGSDOogiBzUD9MNa5ZWXKkuFKhSAd2OlTAv5edsfsh4q2ZLDSSEBBiwAcDa1x4vfyw/snBw18PS/JH/AFTg13y6f9q89Fh1TLJmuI01RjTeo7AkN4qboSCQf6TZh0kjljROEdkM1Rr93977woq1AzqCQSSovp1HYyDIIOKGT+zNMrnqOcpVRUV6st0l5+EjYSdjPO8gTodIf89f/qU/1tgTCHkA+CbNizVtrY+OxASdxDJ1quWNaaapTJPdU10y1hPSb7n6YB8IapnjoVgwYadLqBoiS2sRM9QelpkY0HP5ZaeQdAdWmAx/xalJ/H8ML/YNaZrl1EMUIMgTaIBPOJ+uIpMKBI1h5q0xmKuN7gBQJrTwQzinYI00aolRXCWdV5bTuTtNxNhyxZp/Z3dKjVKQkAwZE2FsMgUfd8961vwOLHEuHiqlFdaq2ghQ27SqExvcAdDvhv8ASCi5os1tfjSQ/EOcA1553rwvZLnDOHvWUmmadMKqyTNtQJMRaBHPAzi3Ywyj1XFVGNtLnRdTuoiZEwZI+mGzgWQKrmaX80BTPVhUi/SCDPQ8tsccUphMrTpEjWJaAZi1SPaWC+eENwQbFn2dR+vRddOXOLBtpp4Vd37CUeC9g6mUyuvvRVp6A/duDIVgDEgDkcUsv9l/3hnzAqChTrNqCNHxGxjpqblvPtjScwJOZojZKCAe4rD/AIRgNlgahSg9RERW1rIEvfwgGRfxnkbx72SNc1waTv8AcLsMzmHOzQjXyIvbkrLu0/Y2vlqhXSGEAjRJkXuAbnY+82GC3BOxgXLpng2sD+RhdSbAm24JHz8sF/tOrn75RY60FMNAB+PoTH8tzbckDzAN9jT3+UrpU+Fhc+oYTfyUf5RhORxf2d9df2q5PirpGBr/AAvxBr9qHM8CrCslLWhNQMdQDW07kz8vfHGW4VUVaz6qbdyzLcN4tKqSR0uSPbzw6V6A7zvBd1psFHqQ31KgYB9nMv32UrJqguzLq6SqifXnjr8EA7L1v8LMZKysxaNK48f0gnEOEVXRTKE5ldCgA+HUhO5OwAJPvirwfsAcmHKVRVi709iLTa3QSAYnDT2irhKWXqUtkaacbEGmyjflpbHHD2/hVawdatR1BYJA0wDuJO035nTYTgf6ZocYx8z9PXVFmBGcADy6kj5DRBKuVqCjTqjuwKpVQAGkapvMwdsenglfvu5FZVhA8qp5tpjeZ85waShTOUy4dyqhl0kCZI1ADY2I54swPvx/6gf/AJDjzMAyw7rSN+INFtf/AFx0OiQj2cZqFSsXHgJBBmTBF5n/ABc+mM64txaamltXoLCOfrPXyxufEMulPI1lU6tM6j/iLKx/ED0jHz9xdhWVWTwnp0t+GGx4cRvAPT1Wbiyw6tFCz+KS1XXxNcWJxHOPXWDGPCMbYUi2XPutGkap8FJFNlJGtgLAsZbfpzPzQ24/3/hrjfYi3yPI444vx2vxCraFprZVFlUcpAxSzHB2B/2ivylZMeURv9LG+M1mGY3+7f1CZFi3MPfN3uCnLsPxUUeI0GrMDT+FTG0xuOpj3MY3H79QovUr99T0Mqwqkfy7xBvMDlj5jydImVFS6kaZtPKPK0/PGsccZQ9OlYCmA1gLwIHtfn0xPNbHNAPvr9FSJowx2UGh+ePTdOfBsnTp5Fiai0/vEkljYEztJE8zvj3jTr92pvTdXFHSvhg6rosSDY7HnjNOK8Zq5ymcklYrUQqw8ICopm5YCZJYAX/mxc4bxA06Ryn3g1HDAFQgA1KFa7MN/CDuLgjE72vbHX726/VUDFQ9pmzaXe2nStr298rSTxGiawzHfIEFMrBImZJ2mZvERM4HUuKI2VqqWUO9YnQxGrxVVI8MzsdsLfCKjsoVzNWSDU0KsGxEC/KOZnDrw/JKi6PjIuWI3J6dPTAMfJI4i/ZQtxDKGh45HHGyrUafcOlRiAgJDRsoZSJ9JiTymeWO8zm0pUswe9RzWLaFUgnxAjr1YknaBi9qOnqf1wL4/QoJQq6ytFCkM4AGmZ8VheLYbkLRTTX+dELJg0ai/wA6391bXOUnTLN39JRTCswLrJ8K23tcc8c8O45RqZjNEVUCkU1BLATCsCRJuJOMKpdpAXZQdbB4LhiQY2YMeX9sTZviSm9gTMqOXt+98VdlKNb91SScfFq0tP1Gmt9Fs2c4tRo0ctQNemzmtT+FhFnLsd7D15e+CNHi1L7657ynHcoJ1rE63tM74+Yu0FAhg6kyB4oJ5/uMBxnqn9b/AOY/rhrcM/Qh3sJwxkL2mwdb6c0engvpnMcZUcKzB1r3ku0ahJOoGY5yb4C/ZvxldFHMPCLUVkY7BWBIEzsDp9PEMYVk89Vd1QO5LMAtybkwBc7Y2HsxlTlsutJmBIJJjaWOw2t+ZPliLFtOHaHE27SvJaMLo582TY2Tfj0T3xXPU8tlc1qqoxrM5QKRP8QQBHlNzti5VzdJzl37+kopCWBdZMqsDe1xjIe3lI0qHfU9PeIylgIhVYkA6dviAgkXk7xiKn3GdSkQV1OhZkFQgoYIY6BexG5sZFr4BrnlmcjT7VqkTyRxkAWTveg3FLVsvx2kzZ5hUQBgAssBq00isiTcSN8L/DG1VVqvoSmHpomyg7O7GY5DTPthLyNF1qPTYkhFUq7m7AG6xa4vtywUz3e5jK9yakpMKQoUkcthyny2wDyXOGY+yo3Yxhohp0rS+gAC0jKdq0fNVabVaXdgDSdSj+kHxTBkk/LAvhXc1spSVXorUpONZOmToLA33OoGQdsItDswo7rUzNVJB1EmWAkmesxi1x2hTXL1xpErT1TsZABEHkbR8sefO7Qb3p9SqYMRG6w0Fux3HAPFc3qovtZ7WUmzdNKbhyi+Ii4mSdxvY4YeF8Sp0eEMBUXvKoI06hqGqFMrMiwZvfGUZ/gQrZdaxfTXnTG+oCRfmsbSeX1a+xyU1CJpZngTAnkNziiUZQC097lSQYuISZi3TTnp105WnZntHSGdpRWplWp1VJDqQDKMsmYHwkCeuKWW4rSp5fOKtWnIepoh1kgommL3sYtzBwEzWU8QIWPKMUUyccr4ikxLwdVW2eIADKeOehvp5Jpq8Yod3kZemQhXUsq2kGi6XW8AFhyti2c7RomtUFWmRUC6EQibKRAAN5J5e+FLOZVmK6BcA36ExfHfDOBsqsNMkm7dPf54SMZI4WBrx9lTIYswaSa522u/qidbi9MZPKr3ialenqGoSI1TImRHni//AMu0fvpbvqenuQJ1rE94TEzExeMIHH+HlT5nCpxem9MKTMEYrhe553o/pRTYyIX3Dzz1PyWn1eN0zw7Mg1F1s1QgahJkrcCZM74wf72e7ABuMT5wk2vHkcecM4XUd4RSTztYTzJNgMakLBG23np6KXETtnrK0jUne968PBUBTLX/AH6YtZbgVWqCygRO5MT6TvhxynZhAwL+M9NgPzPvv0wx0eCLHi+XTE0vxNrdGoo8K46v/wApF4BQdV0imkt/ORsD16/PBXMdlDTIan4hVN9UHSQbgfMb8vfALgfEandVBqNmU/OcO2WrHuaRm5mT74qlJBKw3EhxBSnlimXrEVFg06yEnewZZ3sREkYsdve0dReJOaTlO7hBG3hJNwbHfng/msmlVmFRVYaQbjzjfcWwi9pEnNN5qhPqUGFwubJNRGoH6WrG2sPm6n39lBkePVKRDLv3iuxMy5UyAx6C+3XyEeVOLPUOrUy1A5cEHckz/mB2+XTFPNKAbdMQ40sjd6SaWp/Z12qzNRyaoVqaFZqHwmeQtYnbp7yMbVw6qrJqDAjVJ9re98fJZzTU3lGK6X1CDsw2PqOuNz+yLNu2Rp6mLfELmf5364zJohA7tGgUdK/KbGb0TrxXjSZam9WodKICSfQTbzJgAdTjH/tC+0gZrh9GnTKh68tWVblArEBSeUkTG8Acjhr+3Fz/AMnDzqoDHOx/QfIYwvh1INVUESCcNghDu+7grz30FHSVjZQT6YNcM4DVqSSxQjqJ/fPDnwvJoEsoEbYtZl4psREgdB1jbY4cZrNAKEyXwkDjHDu5IR6s6ryFPn1OBxy1L/pv/If1wS7VuS6z5j6IfzOO8hllWnRdRDHvCT/ui3piiMW208GguuCcFipTqkvoVtU92b6PFbxCdsN1TjZ0ghgOkwTMTcBrDz62wtZuoZa5vrB9Cq2+p+eOOAZFCuoqCfO/0NsTYlsYqR4uk6KaRzTE00D73TJwjhlR64qH+KRZhoEMCPEGuF5yBygdMCe0XB+6zfe0qjIS/wDT8J3uZHkIjni3xDNutMhWItywk56szNczhUDzM7NQA2TTAGNslPvAuKVq7+N0KhZJNKIEXM6vxwffj9EVG01IRUO67kxEGRPoN5xm3G6hp0kpodKNMgc4jfBbs7TBRCbkQRPW2EvgY4Z604CTij2RAG6fsiV7wPUrS7LPwwEX3MTv88KnEM2uazVSn3pK+HV4TuCNN53G23XFnMOdSjq0HzGk74GdmqY0lo8TASethhLAAC4hTF5AoIhnwpMIvhFpO7flHphr7JcPFOWPxOB7fuxwtZT4h++eND4NREbc8JtxcAEcDBeYrmvQ1N72wSyPZ2btillax7w+R6DrhnylUxg4sKHuzOVjnKA8IUDa2Iq6fyr74s5+u0b4GUqxkX3IxQYmsNBDmtD85wEPvc9cI3b3JJlssSwmSI6zy/frjWqgxhP2pZpqnFkpOZpr3cLy8Rv88cOHYXA+f0XtwbQng/Be9Idz4DtG5G0+Qn8MH2z1KikEhUHy/ufmcCe0GZamoCHSJAgARE4TczmmcyzExtgWYd2K7zjTei0v9rBsAy24hbT2fp98iVFAWk15IufLytgzV4Lq2aPUTgF2Gqn7uF5KEAHqin8ThmouTiEQR3RCRJM8myV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222" name="AutoShape 6" descr="data:image/jpeg;base64,/9j/4AAQSkZJRgABAQAAAQABAAD/2wCEAAkGBhQSEBUUExQWFRUWGRoaGRgYGR0eHxwfGBwZGx8eIBocHyYeHRwjHhsdIS8hIycqLCwsHB4xNTAqNSYrLCkBCQoKDgwOGg8PGiolHyQvLCw0MCwvLCwrLS8sLCwsLCwsKiwsLCwsLCwsLDQvLCksLCwsLCwsLCwsLCwsLCwsLP/AABEIALsBDQMBIgACEQEDEQH/xAAcAAACAwEBAQEAAAAAAAAAAAAFBgMEBwIBCAD/xABKEAACAQIEAwYDBgQDAwkJAAABAhEDIQAEEjEFQVEGEyJhcYEykaEHFLHB0fAjQlLhYpKyM3LCFSRTc3SCg6LxFyU1Q2OTs8PS/8QAGgEAAwEBAQEAAAAAAAAAAAAAAgMEBQEABv/EADQRAAEEAAUBBgYBAwUBAAAAAAEAAgMRBBIhMUFREyJhgaHwBXGRscHR8RQy4RUjQmKiUv/aAAwDAQACEQMRAD8AQFBAxB2Urq3EKRqMwVdVxvZWgfM/LEOfz8A9eQx52ZHc1qdWop0Ewfcb+2MyNtMcTyvp/jU7Tljbxa2bgLg94wUqNQAnnA3vgZR7tKhgTqY3Ji5N8E+C5xaqM6fBqIB3+EC/zwFfIPVrD+VQBA2+XXGSwd4hYr2/7bUL7W5QI4qwsVRNuqGPrvPkcCOF9oauUOvLuQDEgiVPkQbTvffzw+doOEHMZbUourREchAEYXOH9j6slCpKN+/mMaUd5QOi3sJiWmACTXj9K4/2tCpSK1spTc/73h87MD+OKrfaiy0ilHL06ZmxkkADkBAueuDGV+y5tJBW87npPLBnKfZhRVl7xgATEbk/LFAEh4QPkwbOPv8AtZ5xrtnmc0oWQF1SAqwekWxY7AZmv94KsCyAT4hz8+ZGNeTstk6C6tAASTMTHU9cIbfaCqVXehkCqEkLVrFlVyszA0gT5Bj+eCMTyCXLGxOJjkFMaAE2ZGjU1ToVY2gfjg5l+FmoRqtBk4xviP2wZ/ZTSpz/ANHSErHIGozgz5i0fMPxDtLns1OrNV77IKhUeVlIG3lgRG0akqJumy137Quy9HMVKL1atKjoUqWqOqyCQQIJBJmfniLhna/IZOmabZtavdCR3as50yFHwgjdgN8YcvCqiNqcAsZ5ydt+vl8+mCfCckDUFPTOtWWY/rBQfJiD7YaS0oi7hbnT+07JGlrV2IMwIvbyEkA7SeeGfM5Vaq3AM3GPnTJ5IKQSTaLbfgIxvfZ3iIfIUKgO9NR7qNJ+oOCJaW7aIBd0gHFeGq8pzF0J5Hp6H9MLWXYatLrsbg+WGjtNWhXqIfghj5x8Q+UnC9p+8MtWnEEeNifDHI+vljLa/Ia4X1WFIMdnZMXDlotYIQY5fjgkECgAEWIPmCMCuF+B1CCRIl23I5hRyHng7lOGtvYCdyBJ9sWxyXss7EBjTrt4ojl2AvtPL988WQcUxpT8ycdVOIqBYycUtl6rHcACrIcdcezgbQUJFvEefri0jx7472l7ILVjEL5heeA3HOLnRFOWYyIBiMLSceekpDmHn4WNr7TGCzdU5rW8lN9TjSKIJ3G+M/4pw9cxWYNqBPwkLqAJMX8vPFLO8WqszKFv6yL4EZzi9cAI1XuoEWmT0BI2EYFxvZPGVu26GPnHy9dghGtWIs1rE7HYib/LFdci1asKjtq1HxeV4PpivnuGVBcQ3pP4YFf8tMgKqxAmY8/fC3tBFBdkdNs7S09U8qqzsAsz6C35Y6FesQClCVO0m59BipwzMipQ6nSQfxn6/jhv4HRevRCPAVdMRvIA57fLErTtS+mDG4aIUBXvXxS7TRKxCVKWipsDBtPmPzGKXGcvRybhK6kE3BUSCLcz0/PDdx+maAlTc7SfzwsZnizvHe1YI21KXt1DLuMde1pGqikwUeMIe3T1KQOFcCZ21VL+u2GmlwmmQod1RB/NUIUHnufwx5lJSZ3PXfHnbDhs5PLVbn+JUWPNkBH+nHWuzmyvm2lzzmcbTlwbj3DMpRFP7yKhJLRTVm3F7xHLrj9mPtMya2p5d6gUadTEKBaxi9pxknCsuRUAv+7j6/PBKllVDskyCLDmA235e2AeGtOgT8znaE7Jy4h9qzBVXL0aayxmQW5CI858umBOe7d5w6agzBRd9IhR6HSBbY++FupTZWMzfceYtfpc/XHFekWYKDJIHIEcotzED93x3OTWq4tB4L9qutc53njqIC9D4fFsuiwuQfEI5TGLv/tiohKjlIqhVFNZJBJjUsxMDeTuD88jqQo0wJuS0eZne/ljikAysFUkzIgfpzxV2ruEkgLfqH2o5Q5cVO88ZBhDOrUIsQo2vv0mJjAzi1TXRaoZNKnLGqqmqVYxdVtIYkXFhvaMZj2K7G16+apipTqJRLeNvhJABMCb3NtueHji/FCk5akRQpK6ggKGGmQOc3g6r+fPE2Klc4DvaeC0cDhHTWRws84hRqPUZ2BBFiCIMqSswLC0c/72uEd6zfAY9JMHaLfOMMPZ/hyPVYOpYTCMRJ8oB9piYw65bhyKBAFhs3P1wvtxWWkrFYV0MleqS6HBqr/EugbwTJPy54vZbsxU1FwSOmox6W3t7Yclt0HoIGIcwix+h/THBMeApTHe5+iBUuz4LFpWSZ2tONA7H5UfchS2CM4t0Pi/4sKr5oKs6T6bfnOGPsVmdYqpf+U/iD+WGMe5xorgDWmwrPEMsp1CNSERH9XIj5Y9TgQgAfw0iw03HpyHyww0csqiwHriLN5lVEnnYDqegwLsN/ycfJVjFFopqjyXDUpjwiT1NycTMSFjFLi3EGpZdqlNQzADSDzJIGAGX7eMB/FoAEXOl+XW4/PFbIHOb3VI+XvW42ivE8wQugSWaPYTP1iMRZehVJgiBaCf03OP2V7WZZ7lXQ/4l6+hOC2Vr0qolGkfvrjxge0VSG2vdZKjo04+Ig4lsdz6YsCgMcDKCZwsMeERy9Fn/aPOOtd1G5No89sDs7xSfjCswAuVFrcjyw0cfyBFViKc6jOuZ5C0RbnhR4hwpjJCEkHl+Mc8Ul2i5R4Ua8RpohZj7D8PXCnn8w2YqywK6iI5gbDl7Y64klQHYjkRitkeLPQqXBK843Hp+mEGxqN06MUbKbMjSSkSrMS6WICzHz3+mEbt/wAMVKpqJzifDpnqYxpGTzr1QKuXNNrR4hef31xWrcer5lWoZmmFYyNLUwUb0JBhp84PUYWyU3XK2GOErMpHrt47LNezXGigBBuu46jl+mNd4D2xy70BoMOANayPCT58/XGT5vsbUp13grS03gzsT0NwPI4rZXOKtQDvFI5sske4scL0zHJ/Cp7WORgjmdRZ/wCq2Wicf7T1KlQLSZVKggsxXTfrMz6RgdluMWhF7xh8boFAYydpjl5YW+LcVd3+AKo2C2nzM8457YAVO0lbakNKjoMA6ATd07JwxEEMQL6B6DVazxKklLLVIUS0ASJIMi8nyBxX4nlGfhLyD4HSopIiblCR/nOJe1BPcIw+HWuo9AQR+OGyjTTMcMq0qfOiwHqFkfUDCMK7Sjza+UHIWCOjKwg35e2L+eVpVltci3n41+hI/wC7g3kuAaiJAHqCWE+UwMHaXDqS2Clm6ny+nPBOxjBou5ClF+GVKukok6wGg7TEHfznF7L9jagCEwDqvEECdjcTHKPMYc8rRgbD2E/XniWvsRPiIgevL6xiV+McdAEbY+pS3S7G0Uu9zIF/Fv5Axi6MrSy4GmmJ2ki/sq/LDbwXTUpJCT3jiZiwUOd45QpwGTOKr1Sq+KdIqErKi48IWwY9dwPPCHPe4AvcU3sWhtgK52WyzvmlW5dFZ3WwCyCoBO2q4tym+xgH274RV+8rCEI6iDy1CZDHaQTt8sHPs/10c8wOjuaqlVINwQQVEafI3LG5GLnbriv3XMIGC1qNYHVRhi0rFwVU6TexMY1Yo2GEEHS9ffVMw+Lkgccg99SgPBqppadNtG0/j77kYYK+Z71TUjQyiWIHhaNzJFm8vzxBQo5dKisutkqkAa0YsGImGJgLJ8IJBvAxUOZSs7tpLJOlQ/8AMsDkR8MyIjb1xOXC6CW5jh3nG7/KstSgw58V/W3livWrSIGxn9+mOTOrccv31viwlFtwbE2t+GGhTnwVNqsDl7H9cGew+e/5yBfxqw8v6v8AhwKzfDuZYgnpjvhCd3maBEwrqCdtzB9oOHx1YKWSbWl8QzoprPPl++gwkqtR67EsWUHwGZEMxYwdsEu2mXequhbXF+l/1j64q9neGaIEXgKd7md/ph77JS3WXAIl2kj7tTSblhzj4QT+mFrWjEAgMDHwi5wT7dqGNOneykkgbajH/CcAspmQqEoCSvwhh+74viFNXH7o/TyVNyG0nlvzjrgnl86qeGQOgHy2G2F3K8V0aZMsYkLeJHnsfLBBuIKpusEiYA98dOZeBCYVzfy6jHr8QIwuLxqWGmCvTp688EWzqc7T8pwJJG4Rg2r2br6iPLFYKOcYjXMBhbcYH1swReY359PzwLgzlGMx2U2c4PRqTqQT6fngVnOyWXZNNp/vgvSzErJscVq6STeAcD2LXbIxK5qB5PsaUYtQcj8DhmyNIkXgsNxhb4zlzZdRttpgH9/vngI/G69PxLUqqBtJ1fQg7+eJZA3lF2pO4R3trwRqtOBSXTsStmOqQRMfDGMmzn2dV6TTSMjobH35HDhX+0jOKLmjUAv41IJj/cIx4n2uqZFfKWtLI/5EfnjkbasgqhssZFOCTfu+aRWolEAghhp9RMCxMcxifIdjnK+KSQBtp2i0z5Ye63BfvQoZiirIlVdXigEDUehIk+Xri7UytNGI1FjaYEfygflYdMZ2LxD4RpSCPCtlkI1pAO22dYZVAhENVAYdYBIt0mPpgx9nuVbKhe9nva21P+leZbzPIf3iDO1EpKrMutwQVXeCbT7fvrhi7L0QTrZZdjOpiJ/t6DHoJLoAafdLFM33+yVswumo1MKRpZgQP8JI9sSAEC8AHkP1xc7TL3edqBQBJ1f5wG/GcChmgfjM+QxG9hDiBwuX1RA1mjkPM4rV883iCCSIv+MyAPrio+ZO0qq9AQMdJnF21Ax05+/6YHsjvuvdp0T52GyqV6BV7tTdzANgKg284uMCONcMWg2hCGIMFYjSGlgPO3P1x52KzjHOqEDoG1BpAAICkxEzuLeeDvaZQtVgKDVCql2q1Ce7FjCgC7sSD4REDfodeGMT4cggA+/whLjmASfm9dQLSpKWZmhYYAjwsdQg2iJm0R1IxNn8+9XLiqP9vQY0nA/nJ0gEDo4ZXAjy5YOcb4JT00hSqUjrdBDsTqIYEEaQdW3wmxgYA9p6tNadJqUaauYJtHLZRyixIBNpAxG+FrWNo2b9+irhcQ42NKVbJCmGR67946CQCwsR4tKryaed23M2tczDu7M+ldLEEQSPjB3ja4Yc7gj1UH4uKuYfMKAisYpLAEgBV1sBuz6FJ8gMFOHcYL/wBJYBoUMF1o0EgMbB0PjE8y3S7xERRH8Kdz8xIKIZfi9Om1wQ3QSeZEztH6dcG832i+7lP4QbWuqSYO5HTywj5fhnd1mp953ihgysOdhJ35ixiRIF8M/bQhWy4/8Aoj/W+L4423qpnuLWWEZ4d2iSrUAaggWCxYsxjSCdsHK2aSlllrVcvLGSFS9p8N2iLQffGd8A41Tp117weG4bnYgjbpfGmVRTzWXRoVkK2BuLW257YN2mysia1wGZL+W+1vLVandtSqI07sAVmebKTF+Ztgnne16UELsiKAd5PP2wvZfsRSOZNQQpmYUR9Zt6DFbtlwlnlVOkKRNzewP54Q+Rx1Ctbho9juiND7RcpmaoVu7lvDLFh1gSQBzxxk5zGZr0QiU+61abm+gqLzaPF9MLnZbs0FqLJcw0kHxKR6HDNwfiE8Tzem2mk9x5NTw+KUu2KkxMYjAFLzM8ArKi1SCX1aWQDYcmmb+cbT5HA/P5k0XIqGSQDIOoEHYz0xEvafRmwCSUkAj+3r+7Yl4lw85lzUp1VhgAFqkpyEAHTBtBmxPTFIe9slSUG0oDGHDu7qtks8veamU1B0UEYYqpTQGqJVUm4VFLPp6ldlv135YXchwDucyKmbr0dKQQiPrLQJEKBYT/AFRtgTQ4jmK9TO5hFq1MvUrAU2JZSulStgoYaADblKDmcLnmF9w3Sfh8MT/fsnijmg4/g6j4ip1cmWLMAbbg4lAe/eQvTThb7O8PzNCjmHqjQlZ0amOYsVlh1IVSRyxYy3EmKMjfyxE9D69MK0c23b+q9I7s303ZMC1Jfwq25JEW/dsduVmTaLzfEXDctVZWZmWP5ZN/5TER0uPUYloZkrTYMBBkszdNtoJ8rc8ebJlC8W3qh+d4G1eXpusqYI6z5mPlhV7TcCekpJqpBOk6STDfiPfzwyfeSviVlW8XbcrvA59PxxC2aRgVqEVQJixE2F5BkeEGDiN0wtdABCzqlw5T4DU3LdJMcoPv64E8YohVUKkktpRdTHbeDPLbbGlcRy+WreFQtMhTFQAC2kwCBDMQdpN/ecAm4PTfPUKdNgqUlf4h8UlVNj/MzMY/tgmOs3a61tJ1DHK5CkiLrdaaKFtuFUH8z54EeBnZgwBMaov4huN9xsfMY77a8fXLxqmCLaTHrHPGTvxWtVq1Gyy1FQkTpJHLmAYnEeLwpxBsGq+i0MNiWxWHJ4ol8z8QKRe++G7s7nlUBZk7fs4VKXENaCpTTSBuVMgH8QPXBjs1R11NV4UknoSf3P8A64A9zVZMQL3gdVZ+0GkwrU3BRVekAS28qxmOexGE1KwEiQ0jp+H641ri/AqWbpp3gJ0ExBjeJ5eWBa/Z5lOj/wCb+2KewLzm6pkjCHUFm61lm4LT7D9Ti5SzYQEgAFhBMX9B5Y0On9nuU6P/AJv7YmX7P8nzRj6sccdhif5QBpHKzzI8Z7l1dWhxcEk78rdPLDnk+1o4hSehUAp1CCUZZAJUaufwmB12wTo8Ay+WrUu6phC5eXJkgImqAW+EnckXhT64GcZ4kHy+YzNFkbTppLNvjIDMQILarCd9Isb4MYZ7I3ZSdeAjaRmAKWc3WFFabHMAFQe7CgyXOljJEkT1jaLgGcSsPvNCiFpmo1PXU0IpPhZfCy6QQXRtJKmWvJBvg9wjsoofu83TRxTXUKxEd6z7l5YkMu2iY+Qxdz2Vo0i603ekhpIdVJn3NSooMLuqkAEdHNr4rEDQAwDx06oDI6896bV4LE+P8YqCvUQ0nojUSFdSrRJIlTt1jbHnCaHfoVAmpT8Sf4gblZGxm6+45jG7cPU10C1V1yPCzeMqd4Dm7I3memL2ToBDCnQOe34C0465g4XWrK+y+uqARTKhSCWKn3k7eU/ocOnafgTVEoOVMrSCwRfdj+eG/LcCobhRc6jBIBPUgGCZ64zf7b+0dWm4y9NyoNFah02Jh3VhO8QBbyw+DDuldQNLjgKpLee4UReQt4kkAfM88aX2fqMvD6QUgsEI3kTJPL1x8/5jiTNSp3sGaPdRf1ufnjZfss4qtXIFT8VJ4PmrgEH56h/3cWY7BCKHMHE6pmGBD9UXyuZWjqqGah3MGDby5bYAcY46tYuBqVmYEW5dDOGPj/DQ1MnSrEbE2I9CL4T8pwZmYli//wBwnHz7iR3eFusykZ71V7KcYWlQZyYgRJ5GwH1I+eOeweXLZisZ1aqL+LeSWS84TPtQz3d0qOXU7kuwG8LZZ9yflif7C88xz1VCx0DLVDHnrpXj3ONDCxAQ5nE2snGd+QEcJuHBUosHcKzFpmxZYgjTvGxv/wCmJa+SRlCtVLQRYixkj4bEzEmCu94tgVxjjQGYK6RBmXMEASNwFmIjYE387V63FzUp6lsSRpUyVadRME73Hz6RhTy8m7UpIT5wHKq6tRWDYzLXCkQJgCAb4KLkky9MJTAVEtA5D6nAr7LyWo16pGku6wLWUKI2uRc3P13JziafENtUc+U2+uDijyjNyjzlwpJXbTibCKiBv4HxpyZKigsY5FYBBwX7LcIWoWqSp07DlJkgn9P2UXtN20p0amYU+J9bUlHIBQELHrETfmY88Fvs94zXroXVwKFFBR3YzpXwkDYGQpNrhjOJGte6Qlw0tN7paOoVjj7ZjLoUrQDVeo50ENKs5jmDIXw2m98L+U4+9TL0QS3w6W1Ncmm2hl1bTAO/UY0LPdraaldSEkMFXSAbkxuSIvjL+3eaoPXAywZLs1VCFWC7AsVMwJhpExfzgMkgaNAV6WXMzUUjNRDRpEV6TlzIDo+sQJiAN/hPzHTAmhVY0yysIpmGVSNQURJ02kaYIuPlMCKGbL03pu5XvAWAqEKoNgpJZvhW5nnfznpcs6QB3TJeHeyMCN2GohSm4g367zP2YvVT2FeyvFQWpjSrKWCmbE8rjnzB9Dtj92QqtV4rYnSqgOIOyqW366jscC6GYNVy9O4AbxTbZo/lA2JMTN/fDF9kVEGvmGM61EsLQC7coG4CmZJ5DkcOjYG6Jg/ttX+3PDRVJR/DI8J5+Ufp64yvMpXoM1Ml7Enw85i/nIjGr9ra4Ri0MzbReZNgB+nr1xmVfixLE1FUk8yJ+pwLHEuKFzgd04KKmSqggjS4sQJkc1YDmPrvbDlwbNg0RUChAwmBYX2PvY++BL0zmIpCNO7GJgDb3/tgnnMugppRI8BIWJOy+fsMY2JcHFo5VWAJa1zjsE08GVxROuC1jI5+3LFtTijwcKlPSshYiJJ+pk4uU1PTG5C+2hIdRNhWEOJgcRpRPMge/wCmLOWoBgYaY6YoAvRBsg/aTNIlJdRhyw7prwrwYJIBhblTa4YjnhU4t2R+80UpSlXuVVV0M2kmTJZdSqCF6Ek++H6qcuSUZlcjdSQTa+3LriegaVNdKIqgbAAAe2DvSgUGU3aSsl2ezKKtNWYgCNTOxgdJPn6+uDtLsodCSfGhJUm48UalIsShgHkZAPWTgzcxGOhmJsMIzsYd9URaShlLKOkGqUUA7KSRba0DmJM+gxSpcey1NWQVCdO/nNsAvtW4/Vo5cKPCjwA/+ISdPkYEz0mL4yalx2R4CWbn19cEJQ7YL1Vuvo7gnEqVZP4f8toxi32/VI4jQ88uPrUq4t9gO1TUsyoPwPZx0HX2t9cUPt+M8RoHl92Bn/xKuNLAvqULjNSswoudBHQyPbDF2M7WtksxrMmm401FH9O4I81N/SRzwu5UWx+K8umNssEkOR3IpNbbSCFs2f7UEqDTbWjCQRcEHAbMdojTVqlRtK+X4epxnfD+MvQkLdTup5HqMR8Y4u1dgWsBso/H1x8kfhszZcpPd6+H7WmcVH2dga9FFxvjD5ms1R+dgOgGw/fnh8+wJZ4lUHXLVf8AXSxnPdY0j7AV/wDej/8AZqn+uljTkjDGV4LJcXE2VovHOAF9SaVKuYZl8JAJnkBJjnvPlhLXsLUKSUdWYmEW7fE2mQbE3JmTbpjUs3ZjHXFY1+RHzj0Ptj54zuau5Qufsp4d3WVqfENTidU7qiib9bG2DHaTiS0qD1zBSmpc/wCIKJAB/wARge+APEVbuW7t3U6WI0sy3ixhSL4AcIy2afICjrRaeo6dSajpBMgyY0lpNxItfFDMY3LRRCMgZlkDcLr5qtGljUqvaIu7H5SSScfQ/Zzsb91yCZcEGoo1O8ky5A2/wgAKD0AthT4X2ffKZhK1IU2CgjQ0gXBBIYbH574n7advc2O7TLj7uDqZn8LnSgljcQAPST9MNZioyN1xjHE0qtTPhXqVHTX3bM0agACGmWnYC1ufWMIHGO0LmsWdQWqWKaROlze8WJAsN4OHDieSbMZclSjCoRU1bBwDNgRF20mD67DAan2a0ue9qUxDSedlteSutrkkmQTJvthb3MLySvOuqQOjwqoylisKFcQG12LbAEmImY3sT5Y8yqVCGpGmQxsXvpCE3nlAnfzG3JvoZajTpMEkuSWEnVMmbg7rcCY685x5Xd6jjXItf4d4B3cnmT8h7TGcocgQrK5EorIsiQqlQxMALB8U3BvEQPzbfs7ya5bLVnUWYgX3Gkc/djgI+YsPNoBa4gSdp5gjl0iJw0ZZAnDQQADULNvtLR1PIDBRPJJJRDXRJ/aWq+YedYVL84I/fljPeLVYeKZLL1I5zhk7S16hRU1BQpJn15fSffC/U4bAXxTg4CB3ilvoHVbXks2qU1kePVo5dQBccog++OOLmaixfSD+uFPKcQ7vO1w7N3YOoITzYA+EHzv8sMOU4tUrMoVAq82bxEzyv+49cZxhBOYronOTIExZHPhTpO4AJm2+1t9/xxW4x2jV1inUUJJBJ5kXgeXnhL7Rdpf47qjHUy6FI5Kogn6W/tgVlqIkGJYbEk/LDs2QLTwfwybFtL2kAeKbqHbN1cRJpzBJPzgfv640DsTnxUFaCCNSsPRlG/nIOMfbLapM6GFgTebc/wAJ88Of2U8SKVq9GoultCGZswDOJHlfDsM9peHAoMVgsRBpILHUK7RRXzueYQ0VUpDUoIBdlneZxNxGKVKuaRZG7utUUqx8JUhKYVZ0wYJiL4rVuAkVsxVSu6GpVqVAIkDuxJbcXlo57DA+pk+IU9Kd7QqJrVQKogsxHeBNUeIAnad8YWIcHYhzmvrXxG3lW6fAMrACPHj+fROGUzTrpXUWZZVpUGdCAsVCx/OQI9cUKvFsw9Koab0lYByBoIdQtiSpZgGBNgxvgHwbP5lmqUMxSEKtTXVR+dZtR+EMFNo8gL4gzHa7L5QrQrU6yajTLNGumQj6jU1KZLMABp0g7SIx1kmIJoHN9D/lEYmEWRp9Peiiz/ZWrVBp1y9c6yLnV4ws2vIhTvhAzf2e5qnWOlfCG0yZGmb39jyn642lcya9EkW1pWAYjSP4jwLwASEG/wBZxQ7acWejlmelRq1Aajau6aNCqBTGtQJZCB8Pvi6DHTAhhaNfJTHCNGoJ+40/az7hnD3oVFV21AtOqNuXO/LryGNC7W8Gy+ao0PvInTTlSHKkSSDt1gfIYq8P4T3ophqZ1MuoqN1wX41k6c0WCFyKSwxGwliJJ9dsbJlLRbdwpcI0udbuVhnbPs/SyeYVKDu1NkDjVykmwYABhABkdY5YXahxuvF+zOarB3ojL92VB+71AGFViSNV4FNjEBgZN52GEXjH2Z1mppWy9LSXQO9HXOjUYGkt4jJkaTJkbmbbOF+L4csDHvAO3v3Xjac+B9nKFn7icd18o1NitQFXG4O4kTt6HDU3Yatlc2q5uhWqURDVDQUmVIvDECIaxJjYxywM7YknPVyRHjj5ADFjMRFM8dmQdLsFSlrxuEEONH+wW3FH/wCzVP8AVSxnONH+wT/4o/8A2ep/qpYDEgFhXCtcz2bGvaJsf3yxGQp2vvvH63xb4lwgHUy1IN7EenOf2cUM1knUASrSJsbx7jyx8jJA+9kdFeUg0mGK7xseXnb5YE5vhNYDw1AIPLb5D8hgpVDG+m9rDYwPKcRPXY7iPX363wggs0pe8EMp5iqhAaHG1je3P+2B3GmNZSmkBdDJJB1fxN79bb4OV6o1GwNuQ69IxB95/QjbC7o3S8HFuxQShxh6bd2aKhQPCByAEddwLYlzhpVYZl1MTYETE+vsR+GLOaoJyCgjyxWqMpX4b+e3ljmYIcxXtNPC5RQJ1EsoBYk+YXzPkL8zOB/EHAZoYC02JM22M+pPTfH7MVyrEgWtcX2j3jFPNZgFRJklrxYx53thm5tcJtUsxX0iARzte0jr6GPbDxxWmKWSpIxiEUH2UT9cI1HKaqyqWJ1MoGn/ABEDfceeHHtm+qEHQnDXGoyVf8PjDpRazLi1QOY1MQJAk++1xgGeHHbWYG0T+tsH+I0lpmJluY5D9cCjUw6B5De6vpMXgsPKBpXy0TxxarTzCLUpwalPcG0raRp3MGT6T1xY4r2opokkorkfCu/SIF55RyxU4l2WrUbr4wJPh35cvYbYz3N5dVqkkECbjaD++QxyOIP0vRfCsaSaKs5bOM9Q1GksSLxYdB5bWHlhsyMNTlZ1AzvyAwqJVBslh02mD9cNnZVxUV6JMFhqQ+Y3GBxbbFhfZ/Bp6ic3oUwU80pyytJ1SZPQgW+fXlOKfC+LmhWVhIOqJJtBsRHrBwJ7xk1J0N/a04q5ipNhucRiyQt10DSxwOxT3ke3a1HZDTMqlRTDC81E1mDF4i3rgjW7TU61XLO5ZUp1alQypt4WWmLTNmk9DjF+P59lrOFJBDbgkG6wdsDkq1qttbkHqxj6nDP9KjkGcmrv1Xw087mPyiqC3ngWZo/d3pCqorVtVRxqAM1XCgbzqAG3nhiaqjFmIhdVZiT4h/CHcyBG19vLHzxw/hlNCSYZ5t4hA92gfPDD2e++tmKVOlTK02qKGfvNQCkiZ0NEReLjE8nwuyXNf9RX5XWYnQW0/P5rbcvldMpTkQVQATsqLJhbTqa5NsFM5w8ESACRcGL4F1qBpMDqJE6rmSCTN5vv0wTo8WVpUyCdvXDMKwMBZJuuTBzqc3UIbwTN0lWqxpaWo0/G4YnVvNjFzon88Us7TDFDrqJRCCFYLqNzYMNlFvM9RGIc/wAJbvSTKhok9YP1npglmsnMNo1KKYUQ0EHUTaT5j976DJMzKPCDOWmwN/eiGLx4U0vTK6ICO5sQqsVJAJYwSdwJ3x+zPEUqURSFZqIJpIKoEEaAHmTYSYX3OLHFKTF5VFdVpVXloOqsminTEHl8R6SQcfsxwSm5IZAV1kGCVgCkJKBSLmpFvM4wbjJsg+WvoVbbd/dhe5WvTa2pXBWkmlG1DW7s1QapJYWE3OxxBXajXNRSA7KrmCoZf476aZk2kBYjlf3CV/szy1RUWKlOqO7U10YBmOksxIiLAbkT588R0eyWYpoO5ruGK0ydRO+sBbBoLCAZItffHeziOzz5ivte65ncDY9D+63U/F+x+Rd6rtlaRWlAC01ZCS7BIbSRMEGItfHPZrsXQybnN5XWutKyxUk2ZxpEGCI0kkzsMXcrl86rMztlyZSTBKkKWgyQp1zJkA7CxtBDMFqdFe8YOYSVANyrMxg3uwmbYdFJiRox5IFX3uPka8l5uV1CtbG4s7ezdoZxzKV28K1VRnRqsmQqdz3ZZWubS14HtbCVxfjWdo8QGVBV6rBNKqxM6hMXA5Cb+WGnO9uKKOBVDJUAKh9K6QHqKXYX5qRyk4DZDiuWq8Ur5xiBplaR0w7FwtMG/JVk32w5mIxLLMgOgP1vRUuwj5RVaj98eSN8O4rmFpk1LVFMMjDZoDaZEiYIMeeJsv8AaArh6bqARPPkP7xi5ns4q0M09Flaoe/rIQQQCiJTm3+HbA3JZgu2Wp1tJC5Jq9XWoa7EKkkiYUFreXlhTfiUtWR7r2FIcG2r1XuR7YZVyNQEHf39MNC8GylRFZGgN8MN/wD1M4Wsz2Nydw1JQFhSVLI8JS1syhPieSJEdcQ8J7Kig1N6bvOikoDMGBaoG1yNxCw3mcF/qsDhbm+iUcHeoOiM5nsaC4VKzX/qAP1B/LFPiPYfMT4SjLbYwbdAQB9cdPXrmvTdXTuwqElpBOpygWBqux2OGFePCLhh4tPI+KYiASfptfD4sRg5RqaPzr7qd+Ee06BZznuzebQeKg5F7gav9JOF7M03Q+JWU7+IEfjjcKfEAwkfh+uIa3E0Mq0HqDf6YsMMQo5kjsXLIOyi95nKPPSS09IUn3vGJO3nFyKh0G+04Ze2nEqOUKVKdJFLymtVAMwDFhzE/LCRxHVUyzsw8RcEczsIwiVwaQw7Wtv4XEGnMSEq16pYyTJOKzvGGbsnw9XPesAwBIAYSCRuYPTb/wBMHqvZanUZitJQJ6CPYHBHFMY/JWyfica0HTVaXXyoOEfN5Og7u700YEwC1MEwLcxaYnD7RVgSrXjY9R+uAXaZEWm1RkVigkzOw3uCDtfFEb2tNkLHwb2xv7w30+SWKnBstUhUyyFrSwXSfYJH1Jx1xjIpl8pooJFR2ElDOnR4rsbkzHOLnBbhlZKig08xoWASlUkRPIMPiHrfA/tHVV6iGkbKsGJCm9yAfLnhmImjYy3LehaDLTRXvlfuFcP7xe9dQjuBM/kOUxgBnOCrl6jO1VGRFkE2Gq4AMTtvbc2wT4k9Q0wgJRqvhDDe4O3Sw9cL/GuHPmP+bIv+zKzULbkC/hCmRfr0xiYXM5xcTQP2Scf8QfAezad/RI+dcGoWD65JJMEST5HHeRR6lQKoLEz4RzgT8rYfOC/ZWhg1arN/hUBZ97n5Y0LgPZyhlR/Bpqh5kXPuTc/PGs/HRtFN19Pf0WCHa2Vh2sXDC/nH5icah2BytPJUalfMoKPeBNDFoLCC3wSY3sREg7YKdueB5Z6He1lfUoIXu7MxbYRBBvfbGV0+LuR3IY1UZQEDg6kg/CBJgggx1B2vAEO7ZnRa0czMRUdUVt1Dtzls0wFFmJZTZlI+EgGDta2P1TNaGgqYP826368wcIPZjKDKVKSVdXe5hiFgStPwgkTtrbSoj06XDZT78uZ0pVqlqbMtixXTvEGV0xFj5YkfCHkkH3yqhAG21nC2yhxQ2VrrHPpHLqAY+uDVKHTwmxFv0xkPDPtCfvvu9XLMzyQRS5wJnQ2xgEyGw8UOOClBDNob+WCSDBOwBNgPpfHmvMR7+xUMuGLtGjX7qxxf+AQ5kBrSpj1FsBs92hNOmalNalUD/wCWrDUdRuQTv1PPBHinaClmaRpiSwKkWJB3NmiJ0zY4W7UqdYnw3QqT6xF+sx52xNKQ2TMzUKiOMubkkBa/hOmTzCVqKVhqUONYV1hhqXT4hJhgPbyx33NxEEApInkgMRIHODhZ4f2uDlVq+EixbrgnmO0OXpmDWWf6Rc/ISfpguyw8gsCvNRvY+I05V+N5LNfdagoFDWZxeopIK6YtpnS0kwfLzx3wXiDdzT75dNZVd3QkSjIum4H9UkjqDIxXy3btatXRTpOUEy5EXEmArAHlz+XPCZ2m4jVXNNmwnxBVKEckmCTzNzPtgXxRZTE125v08kyIPlO2id87wWk1PL0qwWpTovqbVee6pOTqkX8ZmNrD0wv5ejTdalXMZJKRTLq7D4ZebEd2dIVgRIudvej2m7QOcklXLMVqreUnwyLnoRFrg4XMl2wzFXKsKtUOzGKgZfE2l9W4FgNotYAYE4OQAnNY8wd7P1HqAtLAtdJJladSNdx/y125orR63ZtWVUgrq7seKCCWUs2mwPhA6+XXCrxXsxVp02rUc+aVPuqZ11FYyjs0Iyrq8IInaL7C+B9Dtg4zpzVRAxZSCqkiAV0eGZgwJ54Lt20p16TUUatlmYqEZYbwU0gKzSsSZJMfPE+XExkXqNOh51Gtn0Vk0GIYzKToQCfA8+Pmq1JuNA6GfL1QwUlwq6x94BsJCeIgX6CMOGVrVI7xwoct3hVQw/kNIAEyIAEz1xYTiK6p5ByyjTB0rS0qLDcsSb3G2PWrgq2kjamvhO2lS02kxLRiCWYu0dGB8hW/0WM3wOnu/FC3rq4enVQikvchdLBiy0hMH4dJLmZE4nyfFE/hBjpgsWkQBEab2F9I264CdohWp989OG0prCtYQoBMewOKfZbiC5qgtQ6wSDKzsQY5YcMO4MLr0/NEfb1ThLC7Qk2mg8dWnCzqsvwkMATuoabgH1xTNcmpJMb/AFxPTyKBZkkza8jFnguUV6kuAR0OGAyPfHET78V4mJrXPaEv9u+GmrkCRc02Vx7GD/5ScCm/2C+QE+x/vjQ+PcQylBSjoGJEd2u9+t7A4zLj/EFp0zCEAkwAwkA3G42Fsa2KaXFrAbWZDiWRyBztkM4V2rpUaqZfutCm2qbyeZEfzE9eYwy8J4izKW6kj2BIH0xmVPP0mzK1naNJHgIsNIgAEdLbj3wVHajMUlC0kputzqmZkk7BrYZNg9jGKdzZ+d6lZhkOajsvoTK0hJ0x6Bpwi8bz71WqBf8AZAlSf6vXyN7eWCOa4ySGemVBYGAORItt0xmGb4jmFbRVqIp9CdUcwbTgGysm7reE7ERSRgO4KJZWhVrZxKKgeLa+42k9MaAOwThlbvg5p+I0hbVYgSTf0mBIxnnZfNVMtX75A1ZgDYDpBmAGNo6Y2ng9Qsr19QqVWUTTWAViwBvvboOdsM7Bsj659+drRgxr+xAZQrQ+JPU/m0rZTgn3mszqwUUwI1Drz8tvriHiPZPuKgqlw/etcAdAPnbzwU7KqTRzzNzJC/7qoUHzgn3wS4rTU0cpIFtJHrpTCm4cCHNzX3PRekyyyajTbx26qKhwCoq6dVIORq0XmNvinabTpicRZLI1Hpmprp01DEHXNogXMxvbB6oB99H/AFX/ABPitRyveZeuixJrVNzAtUB39sNODFmuL53qksFtCwOONrtLfajszUzPd5djpJJZWQ2tBkyJGmLi9jbEed7FtRp1KtFqT1VUKzaYYaRuSJuASYMe+2G53U5mgoYMUSoGjqVWPfwkx6dcQ0gNGd/8T/8AZhhw+hZel/YX5o43ZKIHQ/U15aapbo9iKpylKl95T41qqziXLT3m5HUkmB15Y64Z2XZc1XqDQKiooYGSDOogiBzUD9MNa5ZWXKkuFKhSAd2OlTAv5edsfsh4q2ZLDSSEBBiwAcDa1x4vfyw/snBw18PS/JH/AFTg13y6f9q89Fh1TLJmuI01RjTeo7AkN4qboSCQf6TZh0kjljROEdkM1Rr93977woq1AzqCQSSovp1HYyDIIOKGT+zNMrnqOcpVRUV6st0l5+EjYSdjPO8gTodIf89f/qU/1tgTCHkA+CbNizVtrY+OxASdxDJ1quWNaaapTJPdU10y1hPSb7n6YB8IapnjoVgwYadLqBoiS2sRM9QelpkY0HP5ZaeQdAdWmAx/xalJ/H8ML/YNaZrl1EMUIMgTaIBPOJ+uIpMKBI1h5q0xmKuN7gBQJrTwQzinYI00aolRXCWdV5bTuTtNxNhyxZp/Z3dKjVKQkAwZE2FsMgUfd8961vwOLHEuHiqlFdaq2ghQ27SqExvcAdDvhv8ASCi5os1tfjSQ/EOcA1553rwvZLnDOHvWUmmadMKqyTNtQJMRaBHPAzi3Ywyj1XFVGNtLnRdTuoiZEwZI+mGzgWQKrmaX80BTPVhUi/SCDPQ8tsccUphMrTpEjWJaAZi1SPaWC+eENwQbFn2dR+vRddOXOLBtpp4Vd37CUeC9g6mUyuvvRVp6A/duDIVgDEgDkcUsv9l/3hnzAqChTrNqCNHxGxjpqblvPtjScwJOZojZKCAe4rD/AIRgNlgahSg9RERW1rIEvfwgGRfxnkbx72SNc1waTv8AcLsMzmHOzQjXyIvbkrLu0/Y2vlqhXSGEAjRJkXuAbnY+82GC3BOxgXLpng2sD+RhdSbAm24JHz8sF/tOrn75RY60FMNAB+PoTH8tzbckDzAN9jT3+UrpU+Fhc+oYTfyUf5RhORxf2d9df2q5PirpGBr/AAvxBr9qHM8CrCslLWhNQMdQDW07kz8vfHGW4VUVaz6qbdyzLcN4tKqSR0uSPbzw6V6A7zvBd1psFHqQ31KgYB9nMv32UrJqguzLq6SqifXnjr8EA7L1v8LMZKysxaNK48f0gnEOEVXRTKE5ldCgA+HUhO5OwAJPvirwfsAcmHKVRVi709iLTa3QSAYnDT2irhKWXqUtkaacbEGmyjflpbHHD2/hVawdatR1BYJA0wDuJO035nTYTgf6ZocYx8z9PXVFmBGcADy6kj5DRBKuVqCjTqjuwKpVQAGkapvMwdsenglfvu5FZVhA8qp5tpjeZ85waShTOUy4dyqhl0kCZI1ADY2I54swPvx/6gf/AJDjzMAyw7rSN+INFtf/AFx0OiQj2cZqFSsXHgJBBmTBF5n/ABc+mM64txaamltXoLCOfrPXyxufEMulPI1lU6tM6j/iLKx/ED0jHz9xdhWVWTwnp0t+GGx4cRvAPT1Wbiyw6tFCz+KS1XXxNcWJxHOPXWDGPCMbYUi2XPutGkap8FJFNlJGtgLAsZbfpzPzQ24/3/hrjfYi3yPI444vx2vxCraFprZVFlUcpAxSzHB2B/2ivylZMeURv9LG+M1mGY3+7f1CZFi3MPfN3uCnLsPxUUeI0GrMDT+FTG0xuOpj3MY3H79QovUr99T0Mqwqkfy7xBvMDlj5jydImVFS6kaZtPKPK0/PGsccZQ9OlYCmA1gLwIHtfn0xPNbHNAPvr9FSJowx2UGh+ePTdOfBsnTp5Fiai0/vEkljYEztJE8zvj3jTr92pvTdXFHSvhg6rosSDY7HnjNOK8Zq5ymcklYrUQqw8ICopm5YCZJYAX/mxc4bxA06Ryn3g1HDAFQgA1KFa7MN/CDuLgjE72vbHX726/VUDFQ9pmzaXe2nStr298rSTxGiawzHfIEFMrBImZJ2mZvERM4HUuKI2VqqWUO9YnQxGrxVVI8MzsdsLfCKjsoVzNWSDU0KsGxEC/KOZnDrw/JKi6PjIuWI3J6dPTAMfJI4i/ZQtxDKGh45HHGyrUafcOlRiAgJDRsoZSJ9JiTymeWO8zm0pUswe9RzWLaFUgnxAjr1YknaBi9qOnqf1wL4/QoJQq6ytFCkM4AGmZ8VheLYbkLRTTX+dELJg0ai/wA6391bXOUnTLN39JRTCswLrJ8K23tcc8c8O45RqZjNEVUCkU1BLATCsCRJuJOMKpdpAXZQdbB4LhiQY2YMeX9sTZviSm9gTMqOXt+98VdlKNb91SScfFq0tP1Gmt9Fs2c4tRo0ctQNemzmtT+FhFnLsd7D15e+CNHi1L7657ynHcoJ1rE63tM74+Yu0FAhg6kyB4oJ5/uMBxnqn9b/AOY/rhrcM/Qh3sJwxkL2mwdb6c0engvpnMcZUcKzB1r3ku0ahJOoGY5yb4C/ZvxldFHMPCLUVkY7BWBIEzsDp9PEMYVk89Vd1QO5LMAtybkwBc7Y2HsxlTlsutJmBIJJjaWOw2t+ZPliLFtOHaHE27SvJaMLo582TY2Tfj0T3xXPU8tlc1qqoxrM5QKRP8QQBHlNzti5VzdJzl37+kopCWBdZMqsDe1xjIe3lI0qHfU9PeIylgIhVYkA6dviAgkXk7xiKn3GdSkQV1OhZkFQgoYIY6BexG5sZFr4BrnlmcjT7VqkTyRxkAWTveg3FLVsvx2kzZ5hUQBgAssBq00isiTcSN8L/DG1VVqvoSmHpomyg7O7GY5DTPthLyNF1qPTYkhFUq7m7AG6xa4vtywUz3e5jK9yakpMKQoUkcthyny2wDyXOGY+yo3Yxhohp0rS+gAC0jKdq0fNVabVaXdgDSdSj+kHxTBkk/LAvhXc1spSVXorUpONZOmToLA33OoGQdsItDswo7rUzNVJB1EmWAkmesxi1x2hTXL1xpErT1TsZABEHkbR8sefO7Qb3p9SqYMRG6w0Fux3HAPFc3qovtZ7WUmzdNKbhyi+Ii4mSdxvY4YeF8Sp0eEMBUXvKoI06hqGqFMrMiwZvfGUZ/gQrZdaxfTXnTG+oCRfmsbSeX1a+xyU1CJpZngTAnkNziiUZQC097lSQYuISZi3TTnp105WnZntHSGdpRWplWp1VJDqQDKMsmYHwkCeuKWW4rSp5fOKtWnIepoh1kgommL3sYtzBwEzWU8QIWPKMUUyccr4ikxLwdVW2eIADKeOehvp5Jpq8Yod3kZemQhXUsq2kGi6XW8AFhyti2c7RomtUFWmRUC6EQibKRAAN5J5e+FLOZVmK6BcA36ExfHfDOBsqsNMkm7dPf54SMZI4WBrx9lTIYswaSa522u/qidbi9MZPKr3ialenqGoSI1TImRHni//AMu0fvpbvqenuQJ1rE94TEzExeMIHH+HlT5nCpxem9MKTMEYrhe553o/pRTYyIX3Dzz1PyWn1eN0zw7Mg1F1s1QgahJkrcCZM74wf72e7ABuMT5wk2vHkcecM4XUd4RSTztYTzJNgMakLBG23np6KXETtnrK0jUne968PBUBTLX/AH6YtZbgVWqCygRO5MT6TvhxynZhAwL+M9NgPzPvv0wx0eCLHi+XTE0vxNrdGoo8K46v/wApF4BQdV0imkt/ORsD16/PBXMdlDTIan4hVN9UHSQbgfMb8vfALgfEandVBqNmU/OcO2WrHuaRm5mT74qlJBKw3EhxBSnlimXrEVFg06yEnewZZ3sREkYsdve0dReJOaTlO7hBG3hJNwbHfng/msmlVmFRVYaQbjzjfcWwi9pEnNN5qhPqUGFwubJNRGoH6WrG2sPm6n39lBkePVKRDLv3iuxMy5UyAx6C+3XyEeVOLPUOrUy1A5cEHckz/mB2+XTFPNKAbdMQ40sjd6SaWp/Z12qzNRyaoVqaFZqHwmeQtYnbp7yMbVw6qrJqDAjVJ9re98fJZzTU3lGK6X1CDsw2PqOuNz+yLNu2Rp6mLfELmf5364zJohA7tGgUdK/KbGb0TrxXjSZam9WodKICSfQTbzJgAdTjH/tC+0gZrh9GnTKh68tWVblArEBSeUkTG8Acjhr+3Fz/AMnDzqoDHOx/QfIYwvh1INVUESCcNghDu+7grz30FHSVjZQT6YNcM4DVqSSxQjqJ/fPDnwvJoEsoEbYtZl4psREgdB1jbY4cZrNAKEyXwkDjHDu5IR6s6ryFPn1OBxy1L/pv/If1wS7VuS6z5j6IfzOO8hllWnRdRDHvCT/ui3piiMW208GguuCcFipTqkvoVtU92b6PFbxCdsN1TjZ0ghgOkwTMTcBrDz62wtZuoZa5vrB9Cq2+p+eOOAZFCuoqCfO/0NsTYlsYqR4uk6KaRzTE00D73TJwjhlR64qH+KRZhoEMCPEGuF5yBygdMCe0XB+6zfe0qjIS/wDT8J3uZHkIjni3xDNutMhWItywk56szNczhUDzM7NQA2TTAGNslPvAuKVq7+N0KhZJNKIEXM6vxwffj9EVG01IRUO67kxEGRPoN5xm3G6hp0kpodKNMgc4jfBbs7TBRCbkQRPW2EvgY4Z604CTij2RAG6fsiV7wPUrS7LPwwEX3MTv88KnEM2uazVSn3pK+HV4TuCNN53G23XFnMOdSjq0HzGk74GdmqY0lo8TASethhLAAC4hTF5AoIhnwpMIvhFpO7flHphr7JcPFOWPxOB7fuxwtZT4h++eND4NREbc8JtxcAEcDBeYrmvQ1N72wSyPZ2btillax7w+R6DrhnylUxg4sKHuzOVjnKA8IUDa2Iq6fyr74s5+u0b4GUqxkX3IxQYmsNBDmtD85wEPvc9cI3b3JJlssSwmSI6zy/frjWqgxhP2pZpqnFkpOZpr3cLy8Rv88cOHYXA+f0XtwbQng/Be9Idz4DtG5G0+Qn8MH2z1KikEhUHy/ufmcCe0GZamoCHSJAgARE4TczmmcyzExtgWYd2K7zjTei0v9rBsAy24hbT2fp98iVFAWk15IufLytgzV4Lq2aPUTgF2Gqn7uF5KEAHqin8ThmouTiEQR3RCRJM8myV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224" name="AutoShape 8" descr="data:image/jpeg;base64,/9j/4AAQSkZJRgABAQAAAQABAAD/2wCEAAkGBhQSEBUUExQWFRUWGRoaGRgYGR0eHxwfGBwZGx8eIBocHyYeHRwjHhsdIS8hIycqLCwsHB4xNTAqNSYrLCkBCQoKDgwOGg8PGiolHyQvLCw0MCwvLCwrLS8sLCwsLCwsKiwsLCwsLCwsLDQvLCksLCwsLCwsLCwsLCwsLCwsLP/AABEIALsBDQMBIgACEQEDEQH/xAAcAAACAwEBAQEAAAAAAAAAAAAFBgMEBwIBCAD/xABKEAACAQIEAwYDBgQDAwkJAAABAhEDIQAEEjEFQVEGEyJhcYEykaEHFLHB0fAjQlLhYpKyM3LCFSRTc3SCg6LxFyU1Q2OTs8PS/8QAGgEAAwEBAQEAAAAAAAAAAAAAAgMEBQEABv/EADQRAAEEAAUBBgYBAwUBAAAAAAEAAgMRBBIhMUFREyJhgaHwBXGRscHR8RQy4RUjQmKiUv/aAAwDAQACEQMRAD8AQFBAxB2Urq3EKRqMwVdVxvZWgfM/LEOfz8A9eQx52ZHc1qdWop0Ewfcb+2MyNtMcTyvp/jU7Tljbxa2bgLg94wUqNQAnnA3vgZR7tKhgTqY3Ji5N8E+C5xaqM6fBqIB3+EC/zwFfIPVrD+VQBA2+XXGSwd4hYr2/7bUL7W5QI4qwsVRNuqGPrvPkcCOF9oauUOvLuQDEgiVPkQbTvffzw+doOEHMZbUourREchAEYXOH9j6slCpKN+/mMaUd5QOi3sJiWmACTXj9K4/2tCpSK1spTc/73h87MD+OKrfaiy0ilHL06ZmxkkADkBAueuDGV+y5tJBW87npPLBnKfZhRVl7xgATEbk/LFAEh4QPkwbOPv8AtZ5xrtnmc0oWQF1SAqwekWxY7AZmv94KsCyAT4hz8+ZGNeTstk6C6tAASTMTHU9cIbfaCqVXehkCqEkLVrFlVyszA0gT5Bj+eCMTyCXLGxOJjkFMaAE2ZGjU1ToVY2gfjg5l+FmoRqtBk4xviP2wZ/ZTSpz/ANHSErHIGozgz5i0fMPxDtLns1OrNV77IKhUeVlIG3lgRG0akqJumy137Quy9HMVKL1atKjoUqWqOqyCQQIJBJmfniLhna/IZOmabZtavdCR3as50yFHwgjdgN8YcvCqiNqcAsZ5ydt+vl8+mCfCckDUFPTOtWWY/rBQfJiD7YaS0oi7hbnT+07JGlrV2IMwIvbyEkA7SeeGfM5Vaq3AM3GPnTJ5IKQSTaLbfgIxvfZ3iIfIUKgO9NR7qNJ+oOCJaW7aIBd0gHFeGq8pzF0J5Hp6H9MLWXYatLrsbg+WGjtNWhXqIfghj5x8Q+UnC9p+8MtWnEEeNifDHI+vljLa/Ia4X1WFIMdnZMXDlotYIQY5fjgkECgAEWIPmCMCuF+B1CCRIl23I5hRyHng7lOGtvYCdyBJ9sWxyXss7EBjTrt4ojl2AvtPL988WQcUxpT8ycdVOIqBYycUtl6rHcACrIcdcezgbQUJFvEefri0jx7472l7ILVjEL5heeA3HOLnRFOWYyIBiMLSceekpDmHn4WNr7TGCzdU5rW8lN9TjSKIJ3G+M/4pw9cxWYNqBPwkLqAJMX8vPFLO8WqszKFv6yL4EZzi9cAI1XuoEWmT0BI2EYFxvZPGVu26GPnHy9dghGtWIs1rE7HYib/LFdci1asKjtq1HxeV4PpivnuGVBcQ3pP4YFf8tMgKqxAmY8/fC3tBFBdkdNs7S09U8qqzsAsz6C35Y6FesQClCVO0m59BipwzMipQ6nSQfxn6/jhv4HRevRCPAVdMRvIA57fLErTtS+mDG4aIUBXvXxS7TRKxCVKWipsDBtPmPzGKXGcvRybhK6kE3BUSCLcz0/PDdx+maAlTc7SfzwsZnizvHe1YI21KXt1DLuMde1pGqikwUeMIe3T1KQOFcCZ21VL+u2GmlwmmQod1RB/NUIUHnufwx5lJSZ3PXfHnbDhs5PLVbn+JUWPNkBH+nHWuzmyvm2lzzmcbTlwbj3DMpRFP7yKhJLRTVm3F7xHLrj9mPtMya2p5d6gUadTEKBaxi9pxknCsuRUAv+7j6/PBKllVDskyCLDmA235e2AeGtOgT8znaE7Jy4h9qzBVXL0aayxmQW5CI858umBOe7d5w6agzBRd9IhR6HSBbY++FupTZWMzfceYtfpc/XHFekWYKDJIHIEcotzED93x3OTWq4tB4L9qutc53njqIC9D4fFsuiwuQfEI5TGLv/tiohKjlIqhVFNZJBJjUsxMDeTuD88jqQo0wJuS0eZne/ljikAysFUkzIgfpzxV2ruEkgLfqH2o5Q5cVO88ZBhDOrUIsQo2vv0mJjAzi1TXRaoZNKnLGqqmqVYxdVtIYkXFhvaMZj2K7G16+apipTqJRLeNvhJABMCb3NtueHji/FCk5akRQpK6ggKGGmQOc3g6r+fPE2Klc4DvaeC0cDhHTWRws84hRqPUZ2BBFiCIMqSswLC0c/72uEd6zfAY9JMHaLfOMMPZ/hyPVYOpYTCMRJ8oB9piYw65bhyKBAFhs3P1wvtxWWkrFYV0MleqS6HBqr/EugbwTJPy54vZbsxU1FwSOmox6W3t7Yclt0HoIGIcwix+h/THBMeApTHe5+iBUuz4LFpWSZ2tONA7H5UfchS2CM4t0Pi/4sKr5oKs6T6bfnOGPsVmdYqpf+U/iD+WGMe5xorgDWmwrPEMsp1CNSERH9XIj5Y9TgQgAfw0iw03HpyHyww0csqiwHriLN5lVEnnYDqegwLsN/ycfJVjFFopqjyXDUpjwiT1NycTMSFjFLi3EGpZdqlNQzADSDzJIGAGX7eMB/FoAEXOl+XW4/PFbIHOb3VI+XvW42ivE8wQugSWaPYTP1iMRZehVJgiBaCf03OP2V7WZZ7lXQ/4l6+hOC2Vr0qolGkfvrjxge0VSG2vdZKjo04+Ig4lsdz6YsCgMcDKCZwsMeERy9Fn/aPOOtd1G5No89sDs7xSfjCswAuVFrcjyw0cfyBFViKc6jOuZ5C0RbnhR4hwpjJCEkHl+Mc8Ul2i5R4Ua8RpohZj7D8PXCnn8w2YqywK6iI5gbDl7Y64klQHYjkRitkeLPQqXBK843Hp+mEGxqN06MUbKbMjSSkSrMS6WICzHz3+mEbt/wAMVKpqJzifDpnqYxpGTzr1QKuXNNrR4hef31xWrcer5lWoZmmFYyNLUwUb0JBhp84PUYWyU3XK2GOErMpHrt47LNezXGigBBuu46jl+mNd4D2xy70BoMOANayPCT58/XGT5vsbUp13grS03gzsT0NwPI4rZXOKtQDvFI5sske4scL0zHJ/Cp7WORgjmdRZ/wCq2Wicf7T1KlQLSZVKggsxXTfrMz6RgdluMWhF7xh8boFAYydpjl5YW+LcVd3+AKo2C2nzM8457YAVO0lbakNKjoMA6ATd07JwxEEMQL6B6DVazxKklLLVIUS0ASJIMi8nyBxX4nlGfhLyD4HSopIiblCR/nOJe1BPcIw+HWuo9AQR+OGyjTTMcMq0qfOiwHqFkfUDCMK7Sjza+UHIWCOjKwg35e2L+eVpVltci3n41+hI/wC7g3kuAaiJAHqCWE+UwMHaXDqS2Clm6ny+nPBOxjBou5ClF+GVKukok6wGg7TEHfznF7L9jagCEwDqvEECdjcTHKPMYc8rRgbD2E/XniWvsRPiIgevL6xiV+McdAEbY+pS3S7G0Uu9zIF/Fv5Axi6MrSy4GmmJ2ki/sq/LDbwXTUpJCT3jiZiwUOd45QpwGTOKr1Sq+KdIqErKi48IWwY9dwPPCHPe4AvcU3sWhtgK52WyzvmlW5dFZ3WwCyCoBO2q4tym+xgH274RV+8rCEI6iDy1CZDHaQTt8sHPs/10c8wOjuaqlVINwQQVEafI3LG5GLnbriv3XMIGC1qNYHVRhi0rFwVU6TexMY1Yo2GEEHS9ffVMw+Lkgccg99SgPBqppadNtG0/j77kYYK+Z71TUjQyiWIHhaNzJFm8vzxBQo5dKisutkqkAa0YsGImGJgLJ8IJBvAxUOZSs7tpLJOlQ/8AMsDkR8MyIjb1xOXC6CW5jh3nG7/KstSgw58V/W3livWrSIGxn9+mOTOrccv31viwlFtwbE2t+GGhTnwVNqsDl7H9cGew+e/5yBfxqw8v6v8AhwKzfDuZYgnpjvhCd3maBEwrqCdtzB9oOHx1YKWSbWl8QzoprPPl++gwkqtR67EsWUHwGZEMxYwdsEu2mXequhbXF+l/1j64q9neGaIEXgKd7md/ph77JS3WXAIl2kj7tTSblhzj4QT+mFrWjEAgMDHwi5wT7dqGNOneykkgbajH/CcAspmQqEoCSvwhh+74viFNXH7o/TyVNyG0nlvzjrgnl86qeGQOgHy2G2F3K8V0aZMsYkLeJHnsfLBBuIKpusEiYA98dOZeBCYVzfy6jHr8QIwuLxqWGmCvTp688EWzqc7T8pwJJG4Rg2r2br6iPLFYKOcYjXMBhbcYH1swReY359PzwLgzlGMx2U2c4PRqTqQT6fngVnOyWXZNNp/vgvSzErJscVq6STeAcD2LXbIxK5qB5PsaUYtQcj8DhmyNIkXgsNxhb4zlzZdRttpgH9/vngI/G69PxLUqqBtJ1fQg7+eJZA3lF2pO4R3trwRqtOBSXTsStmOqQRMfDGMmzn2dV6TTSMjobH35HDhX+0jOKLmjUAv41IJj/cIx4n2uqZFfKWtLI/5EfnjkbasgqhssZFOCTfu+aRWolEAghhp9RMCxMcxifIdjnK+KSQBtp2i0z5Ye63BfvQoZiirIlVdXigEDUehIk+Xri7UytNGI1FjaYEfygflYdMZ2LxD4RpSCPCtlkI1pAO22dYZVAhENVAYdYBIt0mPpgx9nuVbKhe9nva21P+leZbzPIf3iDO1EpKrMutwQVXeCbT7fvrhi7L0QTrZZdjOpiJ/t6DHoJLoAafdLFM33+yVswumo1MKRpZgQP8JI9sSAEC8AHkP1xc7TL3edqBQBJ1f5wG/GcChmgfjM+QxG9hDiBwuX1RA1mjkPM4rV883iCCSIv+MyAPrio+ZO0qq9AQMdJnF21Ax05+/6YHsjvuvdp0T52GyqV6BV7tTdzANgKg284uMCONcMWg2hCGIMFYjSGlgPO3P1x52KzjHOqEDoG1BpAAICkxEzuLeeDvaZQtVgKDVCql2q1Ce7FjCgC7sSD4REDfodeGMT4cggA+/whLjmASfm9dQLSpKWZmhYYAjwsdQg2iJm0R1IxNn8+9XLiqP9vQY0nA/nJ0gEDo4ZXAjy5YOcb4JT00hSqUjrdBDsTqIYEEaQdW3wmxgYA9p6tNadJqUaauYJtHLZRyixIBNpAxG+FrWNo2b9+irhcQ42NKVbJCmGR67946CQCwsR4tKryaed23M2tczDu7M+ldLEEQSPjB3ja4Yc7gj1UH4uKuYfMKAisYpLAEgBV1sBuz6FJ8gMFOHcYL/wBJYBoUMF1o0EgMbB0PjE8y3S7xERRH8Kdz8xIKIZfi9Om1wQ3QSeZEztH6dcG832i+7lP4QbWuqSYO5HTywj5fhnd1mp953ihgysOdhJ35ixiRIF8M/bQhWy4/8Aoj/W+L4423qpnuLWWEZ4d2iSrUAaggWCxYsxjSCdsHK2aSlllrVcvLGSFS9p8N2iLQffGd8A41Tp117weG4bnYgjbpfGmVRTzWXRoVkK2BuLW257YN2mysia1wGZL+W+1vLVandtSqI07sAVmebKTF+Ztgnne16UELsiKAd5PP2wvZfsRSOZNQQpmYUR9Zt6DFbtlwlnlVOkKRNzewP54Q+Rx1Ctbho9juiND7RcpmaoVu7lvDLFh1gSQBzxxk5zGZr0QiU+61abm+gqLzaPF9MLnZbs0FqLJcw0kHxKR6HDNwfiE8Tzem2mk9x5NTw+KUu2KkxMYjAFLzM8ArKi1SCX1aWQDYcmmb+cbT5HA/P5k0XIqGSQDIOoEHYz0xEvafRmwCSUkAj+3r+7Yl4lw85lzUp1VhgAFqkpyEAHTBtBmxPTFIe9slSUG0oDGHDu7qtks8veamU1B0UEYYqpTQGqJVUm4VFLPp6ldlv135YXchwDucyKmbr0dKQQiPrLQJEKBYT/AFRtgTQ4jmK9TO5hFq1MvUrAU2JZSulStgoYaADblKDmcLnmF9w3Sfh8MT/fsnijmg4/g6j4ip1cmWLMAbbg4lAe/eQvTThb7O8PzNCjmHqjQlZ0amOYsVlh1IVSRyxYy3EmKMjfyxE9D69MK0c23b+q9I7s303ZMC1Jfwq25JEW/dsduVmTaLzfEXDctVZWZmWP5ZN/5TER0uPUYloZkrTYMBBkszdNtoJ8rc8ebJlC8W3qh+d4G1eXpusqYI6z5mPlhV7TcCekpJqpBOk6STDfiPfzwyfeSviVlW8XbcrvA59PxxC2aRgVqEVQJixE2F5BkeEGDiN0wtdABCzqlw5T4DU3LdJMcoPv64E8YohVUKkktpRdTHbeDPLbbGlcRy+WreFQtMhTFQAC2kwCBDMQdpN/ecAm4PTfPUKdNgqUlf4h8UlVNj/MzMY/tgmOs3a61tJ1DHK5CkiLrdaaKFtuFUH8z54EeBnZgwBMaov4huN9xsfMY77a8fXLxqmCLaTHrHPGTvxWtVq1Gyy1FQkTpJHLmAYnEeLwpxBsGq+i0MNiWxWHJ4ol8z8QKRe++G7s7nlUBZk7fs4VKXENaCpTTSBuVMgH8QPXBjs1R11NV4UknoSf3P8A64A9zVZMQL3gdVZ+0GkwrU3BRVekAS28qxmOexGE1KwEiQ0jp+H641ri/AqWbpp3gJ0ExBjeJ5eWBa/Z5lOj/wCb+2KewLzm6pkjCHUFm61lm4LT7D9Ti5SzYQEgAFhBMX9B5Y0On9nuU6P/AJv7YmX7P8nzRj6sccdhif5QBpHKzzI8Z7l1dWhxcEk78rdPLDnk+1o4hSehUAp1CCUZZAJUaufwmB12wTo8Ay+WrUu6phC5eXJkgImqAW+EnckXhT64GcZ4kHy+YzNFkbTppLNvjIDMQILarCd9Isb4MYZ7I3ZSdeAjaRmAKWc3WFFabHMAFQe7CgyXOljJEkT1jaLgGcSsPvNCiFpmo1PXU0IpPhZfCy6QQXRtJKmWvJBvg9wjsoofu83TRxTXUKxEd6z7l5YkMu2iY+Qxdz2Vo0i603ekhpIdVJn3NSooMLuqkAEdHNr4rEDQAwDx06oDI6896bV4LE+P8YqCvUQ0nojUSFdSrRJIlTt1jbHnCaHfoVAmpT8Sf4gblZGxm6+45jG7cPU10C1V1yPCzeMqd4Dm7I3memL2ToBDCnQOe34C0465g4XWrK+y+uqARTKhSCWKn3k7eU/ocOnafgTVEoOVMrSCwRfdj+eG/LcCobhRc6jBIBPUgGCZ64zf7b+0dWm4y9NyoNFah02Jh3VhO8QBbyw+DDuldQNLjgKpLee4UReQt4kkAfM88aX2fqMvD6QUgsEI3kTJPL1x8/5jiTNSp3sGaPdRf1ufnjZfss4qtXIFT8VJ4PmrgEH56h/3cWY7BCKHMHE6pmGBD9UXyuZWjqqGah3MGDby5bYAcY46tYuBqVmYEW5dDOGPj/DQ1MnSrEbE2I9CL4T8pwZmYli//wBwnHz7iR3eFusykZ71V7KcYWlQZyYgRJ5GwH1I+eOeweXLZisZ1aqL+LeSWS84TPtQz3d0qOXU7kuwG8LZZ9yflif7C88xz1VCx0DLVDHnrpXj3ONDCxAQ5nE2snGd+QEcJuHBUosHcKzFpmxZYgjTvGxv/wCmJa+SRlCtVLQRYixkj4bEzEmCu94tgVxjjQGYK6RBmXMEASNwFmIjYE387V63FzUp6lsSRpUyVadRME73Hz6RhTy8m7UpIT5wHKq6tRWDYzLXCkQJgCAb4KLkky9MJTAVEtA5D6nAr7LyWo16pGku6wLWUKI2uRc3P13JziafENtUc+U2+uDijyjNyjzlwpJXbTibCKiBv4HxpyZKigsY5FYBBwX7LcIWoWqSp07DlJkgn9P2UXtN20p0amYU+J9bUlHIBQELHrETfmY88Fvs94zXroXVwKFFBR3YzpXwkDYGQpNrhjOJGte6Qlw0tN7paOoVjj7ZjLoUrQDVeo50ENKs5jmDIXw2m98L+U4+9TL0QS3w6W1Ncmm2hl1bTAO/UY0LPdraaldSEkMFXSAbkxuSIvjL+3eaoPXAywZLs1VCFWC7AsVMwJhpExfzgMkgaNAV6WXMzUUjNRDRpEV6TlzIDo+sQJiAN/hPzHTAmhVY0yysIpmGVSNQURJ02kaYIuPlMCKGbL03pu5XvAWAqEKoNgpJZvhW5nnfznpcs6QB3TJeHeyMCN2GohSm4g367zP2YvVT2FeyvFQWpjSrKWCmbE8rjnzB9Dtj92QqtV4rYnSqgOIOyqW366jscC6GYNVy9O4AbxTbZo/lA2JMTN/fDF9kVEGvmGM61EsLQC7coG4CmZJ5DkcOjYG6Jg/ttX+3PDRVJR/DI8J5+Ufp64yvMpXoM1Ml7Enw85i/nIjGr9ra4Ri0MzbReZNgB+nr1xmVfixLE1FUk8yJ+pwLHEuKFzgd04KKmSqggjS4sQJkc1YDmPrvbDlwbNg0RUChAwmBYX2PvY++BL0zmIpCNO7GJgDb3/tgnnMugppRI8BIWJOy+fsMY2JcHFo5VWAJa1zjsE08GVxROuC1jI5+3LFtTijwcKlPSshYiJJ+pk4uU1PTG5C+2hIdRNhWEOJgcRpRPMge/wCmLOWoBgYaY6YoAvRBsg/aTNIlJdRhyw7prwrwYJIBhblTa4YjnhU4t2R+80UpSlXuVVV0M2kmTJZdSqCF6Ek++H6qcuSUZlcjdSQTa+3LriegaVNdKIqgbAAAe2DvSgUGU3aSsl2ezKKtNWYgCNTOxgdJPn6+uDtLsodCSfGhJUm48UalIsShgHkZAPWTgzcxGOhmJsMIzsYd9URaShlLKOkGqUUA7KSRba0DmJM+gxSpcey1NWQVCdO/nNsAvtW4/Vo5cKPCjwA/+ISdPkYEz0mL4yalx2R4CWbn19cEJQ7YL1Vuvo7gnEqVZP4f8toxi32/VI4jQ88uPrUq4t9gO1TUsyoPwPZx0HX2t9cUPt+M8RoHl92Bn/xKuNLAvqULjNSswoudBHQyPbDF2M7WtksxrMmm401FH9O4I81N/SRzwu5UWx+K8umNssEkOR3IpNbbSCFs2f7UEqDTbWjCQRcEHAbMdojTVqlRtK+X4epxnfD+MvQkLdTup5HqMR8Y4u1dgWsBso/H1x8kfhszZcpPd6+H7WmcVH2dga9FFxvjD5ms1R+dgOgGw/fnh8+wJZ4lUHXLVf8AXSxnPdY0j7AV/wDej/8AZqn+uljTkjDGV4LJcXE2VovHOAF9SaVKuYZl8JAJnkBJjnvPlhLXsLUKSUdWYmEW7fE2mQbE3JmTbpjUs3ZjHXFY1+RHzj0Ptj54zuau5Qufsp4d3WVqfENTidU7qiib9bG2DHaTiS0qD1zBSmpc/wCIKJAB/wARge+APEVbuW7t3U6WI0sy3ixhSL4AcIy2afICjrRaeo6dSajpBMgyY0lpNxItfFDMY3LRRCMgZlkDcLr5qtGljUqvaIu7H5SSScfQ/Zzsb91yCZcEGoo1O8ky5A2/wgAKD0AthT4X2ffKZhK1IU2CgjQ0gXBBIYbH574n7advc2O7TLj7uDqZn8LnSgljcQAPST9MNZioyN1xjHE0qtTPhXqVHTX3bM0agACGmWnYC1ufWMIHGO0LmsWdQWqWKaROlze8WJAsN4OHDieSbMZclSjCoRU1bBwDNgRF20mD67DAan2a0ue9qUxDSedlteSutrkkmQTJvthb3MLySvOuqQOjwqoylisKFcQG12LbAEmImY3sT5Y8yqVCGpGmQxsXvpCE3nlAnfzG3JvoZajTpMEkuSWEnVMmbg7rcCY685x5Xd6jjXItf4d4B3cnmT8h7TGcocgQrK5EorIsiQqlQxMALB8U3BvEQPzbfs7ya5bLVnUWYgX3Gkc/djgI+YsPNoBa4gSdp5gjl0iJw0ZZAnDQQADULNvtLR1PIDBRPJJJRDXRJ/aWq+YedYVL84I/fljPeLVYeKZLL1I5zhk7S16hRU1BQpJn15fSffC/U4bAXxTg4CB3ilvoHVbXks2qU1kePVo5dQBccog++OOLmaixfSD+uFPKcQ7vO1w7N3YOoITzYA+EHzv8sMOU4tUrMoVAq82bxEzyv+49cZxhBOYronOTIExZHPhTpO4AJm2+1t9/xxW4x2jV1inUUJJBJ5kXgeXnhL7Rdpf47qjHUy6FI5Kogn6W/tgVlqIkGJYbEk/LDs2QLTwfwybFtL2kAeKbqHbN1cRJpzBJPzgfv640DsTnxUFaCCNSsPRlG/nIOMfbLapM6GFgTebc/wAJ88Of2U8SKVq9GoultCGZswDOJHlfDsM9peHAoMVgsRBpILHUK7RRXzueYQ0VUpDUoIBdlneZxNxGKVKuaRZG7utUUqx8JUhKYVZ0wYJiL4rVuAkVsxVSu6GpVqVAIkDuxJbcXlo57DA+pk+IU9Kd7QqJrVQKogsxHeBNUeIAnad8YWIcHYhzmvrXxG3lW6fAMrACPHj+fROGUzTrpXUWZZVpUGdCAsVCx/OQI9cUKvFsw9Koab0lYByBoIdQtiSpZgGBNgxvgHwbP5lmqUMxSEKtTXVR+dZtR+EMFNo8gL4gzHa7L5QrQrU6yajTLNGumQj6jU1KZLMABp0g7SIx1kmIJoHN9D/lEYmEWRp9Peiiz/ZWrVBp1y9c6yLnV4ws2vIhTvhAzf2e5qnWOlfCG0yZGmb39jyn642lcya9EkW1pWAYjSP4jwLwASEG/wBZxQ7acWejlmelRq1Aajau6aNCqBTGtQJZCB8Pvi6DHTAhhaNfJTHCNGoJ+40/az7hnD3oVFV21AtOqNuXO/LryGNC7W8Gy+ao0PvInTTlSHKkSSDt1gfIYq8P4T3ophqZ1MuoqN1wX41k6c0WCFyKSwxGwliJJ9dsbJlLRbdwpcI0udbuVhnbPs/SyeYVKDu1NkDjVykmwYABhABkdY5YXahxuvF+zOarB3ojL92VB+71AGFViSNV4FNjEBgZN52GEXjH2Z1mppWy9LSXQO9HXOjUYGkt4jJkaTJkbmbbOF+L4csDHvAO3v3Xjac+B9nKFn7icd18o1NitQFXG4O4kTt6HDU3Yatlc2q5uhWqURDVDQUmVIvDECIaxJjYxywM7YknPVyRHjj5ADFjMRFM8dmQdLsFSlrxuEEONH+wW3FH/wCzVP8AVSxnONH+wT/4o/8A2ep/qpYDEgFhXCtcz2bGvaJsf3yxGQp2vvvH63xb4lwgHUy1IN7EenOf2cUM1knUASrSJsbx7jyx8jJA+9kdFeUg0mGK7xseXnb5YE5vhNYDw1AIPLb5D8hgpVDG+m9rDYwPKcRPXY7iPX363wggs0pe8EMp5iqhAaHG1je3P+2B3GmNZSmkBdDJJB1fxN79bb4OV6o1GwNuQ69IxB95/QjbC7o3S8HFuxQShxh6bd2aKhQPCByAEddwLYlzhpVYZl1MTYETE+vsR+GLOaoJyCgjyxWqMpX4b+e3ljmYIcxXtNPC5RQJ1EsoBYk+YXzPkL8zOB/EHAZoYC02JM22M+pPTfH7MVyrEgWtcX2j3jFPNZgFRJklrxYx53thm5tcJtUsxX0iARzte0jr6GPbDxxWmKWSpIxiEUH2UT9cI1HKaqyqWJ1MoGn/ABEDfceeHHtm+qEHQnDXGoyVf8PjDpRazLi1QOY1MQJAk++1xgGeHHbWYG0T+tsH+I0lpmJluY5D9cCjUw6B5De6vpMXgsPKBpXy0TxxarTzCLUpwalPcG0raRp3MGT6T1xY4r2opokkorkfCu/SIF55RyxU4l2WrUbr4wJPh35cvYbYz3N5dVqkkECbjaD++QxyOIP0vRfCsaSaKs5bOM9Q1GksSLxYdB5bWHlhsyMNTlZ1AzvyAwqJVBslh02mD9cNnZVxUV6JMFhqQ+Y3GBxbbFhfZ/Bp6ic3oUwU80pyytJ1SZPQgW+fXlOKfC+LmhWVhIOqJJtBsRHrBwJ7xk1J0N/a04q5ipNhucRiyQt10DSxwOxT3ke3a1HZDTMqlRTDC81E1mDF4i3rgjW7TU61XLO5ZUp1alQypt4WWmLTNmk9DjF+P59lrOFJBDbgkG6wdsDkq1qttbkHqxj6nDP9KjkGcmrv1Xw087mPyiqC3ngWZo/d3pCqorVtVRxqAM1XCgbzqAG3nhiaqjFmIhdVZiT4h/CHcyBG19vLHzxw/hlNCSYZ5t4hA92gfPDD2e++tmKVOlTK02qKGfvNQCkiZ0NEReLjE8nwuyXNf9RX5XWYnQW0/P5rbcvldMpTkQVQATsqLJhbTqa5NsFM5w8ESACRcGL4F1qBpMDqJE6rmSCTN5vv0wTo8WVpUyCdvXDMKwMBZJuuTBzqc3UIbwTN0lWqxpaWo0/G4YnVvNjFzon88Us7TDFDrqJRCCFYLqNzYMNlFvM9RGIc/wAJbvSTKhok9YP1npglmsnMNo1KKYUQ0EHUTaT5j976DJMzKPCDOWmwN/eiGLx4U0vTK6ICO5sQqsVJAJYwSdwJ3x+zPEUqURSFZqIJpIKoEEaAHmTYSYX3OLHFKTF5VFdVpVXloOqsminTEHl8R6SQcfsxwSm5IZAV1kGCVgCkJKBSLmpFvM4wbjJsg+WvoVbbd/dhe5WvTa2pXBWkmlG1DW7s1QapJYWE3OxxBXajXNRSA7KrmCoZf476aZk2kBYjlf3CV/szy1RUWKlOqO7U10YBmOksxIiLAbkT588R0eyWYpoO5ruGK0ydRO+sBbBoLCAZItffHeziOzz5ivte65ncDY9D+63U/F+x+Rd6rtlaRWlAC01ZCS7BIbSRMEGItfHPZrsXQybnN5XWutKyxUk2ZxpEGCI0kkzsMXcrl86rMztlyZSTBKkKWgyQp1zJkA7CxtBDMFqdFe8YOYSVANyrMxg3uwmbYdFJiRox5IFX3uPka8l5uV1CtbG4s7ezdoZxzKV28K1VRnRqsmQqdz3ZZWubS14HtbCVxfjWdo8QGVBV6rBNKqxM6hMXA5Cb+WGnO9uKKOBVDJUAKh9K6QHqKXYX5qRyk4DZDiuWq8Ur5xiBplaR0w7FwtMG/JVk32w5mIxLLMgOgP1vRUuwj5RVaj98eSN8O4rmFpk1LVFMMjDZoDaZEiYIMeeJsv8AaArh6bqARPPkP7xi5ns4q0M09Flaoe/rIQQQCiJTm3+HbA3JZgu2Wp1tJC5Jq9XWoa7EKkkiYUFreXlhTfiUtWR7r2FIcG2r1XuR7YZVyNQEHf39MNC8GylRFZGgN8MN/wD1M4Wsz2Nydw1JQFhSVLI8JS1syhPieSJEdcQ8J7Kig1N6bvOikoDMGBaoG1yNxCw3mcF/qsDhbm+iUcHeoOiM5nsaC4VKzX/qAP1B/LFPiPYfMT4SjLbYwbdAQB9cdPXrmvTdXTuwqElpBOpygWBqux2OGFePCLhh4tPI+KYiASfptfD4sRg5RqaPzr7qd+Ee06BZznuzebQeKg5F7gav9JOF7M03Q+JWU7+IEfjjcKfEAwkfh+uIa3E0Mq0HqDf6YsMMQo5kjsXLIOyi95nKPPSS09IUn3vGJO3nFyKh0G+04Ze2nEqOUKVKdJFLymtVAMwDFhzE/LCRxHVUyzsw8RcEczsIwiVwaQw7Wtv4XEGnMSEq16pYyTJOKzvGGbsnw9XPesAwBIAYSCRuYPTb/wBMHqvZanUZitJQJ6CPYHBHFMY/JWyfica0HTVaXXyoOEfN5Og7u700YEwC1MEwLcxaYnD7RVgSrXjY9R+uAXaZEWm1RkVigkzOw3uCDtfFEb2tNkLHwb2xv7w30+SWKnBstUhUyyFrSwXSfYJH1Jx1xjIpl8pooJFR2ElDOnR4rsbkzHOLnBbhlZKig08xoWASlUkRPIMPiHrfA/tHVV6iGkbKsGJCm9yAfLnhmImjYy3LehaDLTRXvlfuFcP7xe9dQjuBM/kOUxgBnOCrl6jO1VGRFkE2Gq4AMTtvbc2wT4k9Q0wgJRqvhDDe4O3Sw9cL/GuHPmP+bIv+zKzULbkC/hCmRfr0xiYXM5xcTQP2Scf8QfAezad/RI+dcGoWD65JJMEST5HHeRR6lQKoLEz4RzgT8rYfOC/ZWhg1arN/hUBZ97n5Y0LgPZyhlR/Bpqh5kXPuTc/PGs/HRtFN19Pf0WCHa2Vh2sXDC/nH5icah2BytPJUalfMoKPeBNDFoLCC3wSY3sREg7YKdueB5Z6He1lfUoIXu7MxbYRBBvfbGV0+LuR3IY1UZQEDg6kg/CBJgggx1B2vAEO7ZnRa0czMRUdUVt1Dtzls0wFFmJZTZlI+EgGDta2P1TNaGgqYP826368wcIPZjKDKVKSVdXe5hiFgStPwgkTtrbSoj06XDZT78uZ0pVqlqbMtixXTvEGV0xFj5YkfCHkkH3yqhAG21nC2yhxQ2VrrHPpHLqAY+uDVKHTwmxFv0xkPDPtCfvvu9XLMzyQRS5wJnQ2xgEyGw8UOOClBDNob+WCSDBOwBNgPpfHmvMR7+xUMuGLtGjX7qxxf+AQ5kBrSpj1FsBs92hNOmalNalUD/wCWrDUdRuQTv1PPBHinaClmaRpiSwKkWJB3NmiJ0zY4W7UqdYnw3QqT6xF+sx52xNKQ2TMzUKiOMubkkBa/hOmTzCVqKVhqUONYV1hhqXT4hJhgPbyx33NxEEApInkgMRIHODhZ4f2uDlVq+EixbrgnmO0OXpmDWWf6Rc/ISfpguyw8gsCvNRvY+I05V+N5LNfdagoFDWZxeopIK6YtpnS0kwfLzx3wXiDdzT75dNZVd3QkSjIum4H9UkjqDIxXy3btatXRTpOUEy5EXEmArAHlz+XPCZ2m4jVXNNmwnxBVKEckmCTzNzPtgXxRZTE125v08kyIPlO2id87wWk1PL0qwWpTovqbVee6pOTqkX8ZmNrD0wv5ejTdalXMZJKRTLq7D4ZebEd2dIVgRIudvej2m7QOcklXLMVqreUnwyLnoRFrg4XMl2wzFXKsKtUOzGKgZfE2l9W4FgNotYAYE4OQAnNY8wd7P1HqAtLAtdJJladSNdx/y125orR63ZtWVUgrq7seKCCWUs2mwPhA6+XXCrxXsxVp02rUc+aVPuqZ11FYyjs0Iyrq8IInaL7C+B9Dtg4zpzVRAxZSCqkiAV0eGZgwJ54Lt20p16TUUatlmYqEZYbwU0gKzSsSZJMfPE+XExkXqNOh51Gtn0Vk0GIYzKToQCfA8+Pmq1JuNA6GfL1QwUlwq6x94BsJCeIgX6CMOGVrVI7xwoct3hVQw/kNIAEyIAEz1xYTiK6p5ByyjTB0rS0qLDcsSb3G2PWrgq2kjamvhO2lS02kxLRiCWYu0dGB8hW/0WM3wOnu/FC3rq4enVQikvchdLBiy0hMH4dJLmZE4nyfFE/hBjpgsWkQBEab2F9I264CdohWp989OG0prCtYQoBMewOKfZbiC5qgtQ6wSDKzsQY5YcMO4MLr0/NEfb1ThLC7Qk2mg8dWnCzqsvwkMATuoabgH1xTNcmpJMb/AFxPTyKBZkkza8jFnguUV6kuAR0OGAyPfHET78V4mJrXPaEv9u+GmrkCRc02Vx7GD/5ScCm/2C+QE+x/vjQ+PcQylBSjoGJEd2u9+t7A4zLj/EFp0zCEAkwAwkA3G42Fsa2KaXFrAbWZDiWRyBztkM4V2rpUaqZfutCm2qbyeZEfzE9eYwy8J4izKW6kj2BIH0xmVPP0mzK1naNJHgIsNIgAEdLbj3wVHajMUlC0kputzqmZkk7BrYZNg9jGKdzZ+d6lZhkOajsvoTK0hJ0x6Bpwi8bz71WqBf8AZAlSf6vXyN7eWCOa4ySGemVBYGAORItt0xmGb4jmFbRVqIp9CdUcwbTgGysm7reE7ERSRgO4KJZWhVrZxKKgeLa+42k9MaAOwThlbvg5p+I0hbVYgSTf0mBIxnnZfNVMtX75A1ZgDYDpBmAGNo6Y2ng9Qsr19QqVWUTTWAViwBvvboOdsM7Bsj659+drRgxr+xAZQrQ+JPU/m0rZTgn3mszqwUUwI1Drz8tvriHiPZPuKgqlw/etcAdAPnbzwU7KqTRzzNzJC/7qoUHzgn3wS4rTU0cpIFtJHrpTCm4cCHNzX3PRekyyyajTbx26qKhwCoq6dVIORq0XmNvinabTpicRZLI1Hpmprp01DEHXNogXMxvbB6oB99H/AFX/ABPitRyveZeuixJrVNzAtUB39sNODFmuL53qksFtCwOONrtLfajszUzPd5djpJJZWQ2tBkyJGmLi9jbEed7FtRp1KtFqT1VUKzaYYaRuSJuASYMe+2G53U5mgoYMUSoGjqVWPfwkx6dcQ0gNGd/8T/8AZhhw+hZel/YX5o43ZKIHQ/U15aapbo9iKpylKl95T41qqziXLT3m5HUkmB15Y64Z2XZc1XqDQKiooYGSDOogiBzUD9MNa5ZWXKkuFKhSAd2OlTAv5edsfsh4q2ZLDSSEBBiwAcDa1x4vfyw/snBw18PS/JH/AFTg13y6f9q89Fh1TLJmuI01RjTeo7AkN4qboSCQf6TZh0kjljROEdkM1Rr93977woq1AzqCQSSovp1HYyDIIOKGT+zNMrnqOcpVRUV6st0l5+EjYSdjPO8gTodIf89f/qU/1tgTCHkA+CbNizVtrY+OxASdxDJ1quWNaaapTJPdU10y1hPSb7n6YB8IapnjoVgwYadLqBoiS2sRM9QelpkY0HP5ZaeQdAdWmAx/xalJ/H8ML/YNaZrl1EMUIMgTaIBPOJ+uIpMKBI1h5q0xmKuN7gBQJrTwQzinYI00aolRXCWdV5bTuTtNxNhyxZp/Z3dKjVKQkAwZE2FsMgUfd8961vwOLHEuHiqlFdaq2ghQ27SqExvcAdDvhv8ASCi5os1tfjSQ/EOcA1553rwvZLnDOHvWUmmadMKqyTNtQJMRaBHPAzi3Ywyj1XFVGNtLnRdTuoiZEwZI+mGzgWQKrmaX80BTPVhUi/SCDPQ8tsccUphMrTpEjWJaAZi1SPaWC+eENwQbFn2dR+vRddOXOLBtpp4Vd37CUeC9g6mUyuvvRVp6A/duDIVgDEgDkcUsv9l/3hnzAqChTrNqCNHxGxjpqblvPtjScwJOZojZKCAe4rD/AIRgNlgahSg9RERW1rIEvfwgGRfxnkbx72SNc1waTv8AcLsMzmHOzQjXyIvbkrLu0/Y2vlqhXSGEAjRJkXuAbnY+82GC3BOxgXLpng2sD+RhdSbAm24JHz8sF/tOrn75RY60FMNAB+PoTH8tzbckDzAN9jT3+UrpU+Fhc+oYTfyUf5RhORxf2d9df2q5PirpGBr/AAvxBr9qHM8CrCslLWhNQMdQDW07kz8vfHGW4VUVaz6qbdyzLcN4tKqSR0uSPbzw6V6A7zvBd1psFHqQ31KgYB9nMv32UrJqguzLq6SqifXnjr8EA7L1v8LMZKysxaNK48f0gnEOEVXRTKE5ldCgA+HUhO5OwAJPvirwfsAcmHKVRVi709iLTa3QSAYnDT2irhKWXqUtkaacbEGmyjflpbHHD2/hVawdatR1BYJA0wDuJO035nTYTgf6ZocYx8z9PXVFmBGcADy6kj5DRBKuVqCjTqjuwKpVQAGkapvMwdsenglfvu5FZVhA8qp5tpjeZ85waShTOUy4dyqhl0kCZI1ADY2I54swPvx/6gf/AJDjzMAyw7rSN+INFtf/AFx0OiQj2cZqFSsXHgJBBmTBF5n/ABc+mM64txaamltXoLCOfrPXyxufEMulPI1lU6tM6j/iLKx/ED0jHz9xdhWVWTwnp0t+GGx4cRvAPT1Wbiyw6tFCz+KS1XXxNcWJxHOPXWDGPCMbYUi2XPutGkap8FJFNlJGtgLAsZbfpzPzQ24/3/hrjfYi3yPI444vx2vxCraFprZVFlUcpAxSzHB2B/2ivylZMeURv9LG+M1mGY3+7f1CZFi3MPfN3uCnLsPxUUeI0GrMDT+FTG0xuOpj3MY3H79QovUr99T0Mqwqkfy7xBvMDlj5jydImVFS6kaZtPKPK0/PGsccZQ9OlYCmA1gLwIHtfn0xPNbHNAPvr9FSJowx2UGh+ePTdOfBsnTp5Fiai0/vEkljYEztJE8zvj3jTr92pvTdXFHSvhg6rosSDY7HnjNOK8Zq5ymcklYrUQqw8ICopm5YCZJYAX/mxc4bxA06Ryn3g1HDAFQgA1KFa7MN/CDuLgjE72vbHX726/VUDFQ9pmzaXe2nStr298rSTxGiawzHfIEFMrBImZJ2mZvERM4HUuKI2VqqWUO9YnQxGrxVVI8MzsdsLfCKjsoVzNWSDU0KsGxEC/KOZnDrw/JKi6PjIuWI3J6dPTAMfJI4i/ZQtxDKGh45HHGyrUafcOlRiAgJDRsoZSJ9JiTymeWO8zm0pUswe9RzWLaFUgnxAjr1YknaBi9qOnqf1wL4/QoJQq6ytFCkM4AGmZ8VheLYbkLRTTX+dELJg0ai/wA6391bXOUnTLN39JRTCswLrJ8K23tcc8c8O45RqZjNEVUCkU1BLATCsCRJuJOMKpdpAXZQdbB4LhiQY2YMeX9sTZviSm9gTMqOXt+98VdlKNb91SScfFq0tP1Gmt9Fs2c4tRo0ctQNemzmtT+FhFnLsd7D15e+CNHi1L7657ynHcoJ1rE63tM74+Yu0FAhg6kyB4oJ5/uMBxnqn9b/AOY/rhrcM/Qh3sJwxkL2mwdb6c0engvpnMcZUcKzB1r3ku0ahJOoGY5yb4C/ZvxldFHMPCLUVkY7BWBIEzsDp9PEMYVk89Vd1QO5LMAtybkwBc7Y2HsxlTlsutJmBIJJjaWOw2t+ZPliLFtOHaHE27SvJaMLo582TY2Tfj0T3xXPU8tlc1qqoxrM5QKRP8QQBHlNzti5VzdJzl37+kopCWBdZMqsDe1xjIe3lI0qHfU9PeIylgIhVYkA6dviAgkXk7xiKn3GdSkQV1OhZkFQgoYIY6BexG5sZFr4BrnlmcjT7VqkTyRxkAWTveg3FLVsvx2kzZ5hUQBgAssBq00isiTcSN8L/DG1VVqvoSmHpomyg7O7GY5DTPthLyNF1qPTYkhFUq7m7AG6xa4vtywUz3e5jK9yakpMKQoUkcthyny2wDyXOGY+yo3Yxhohp0rS+gAC0jKdq0fNVabVaXdgDSdSj+kHxTBkk/LAvhXc1spSVXorUpONZOmToLA33OoGQdsItDswo7rUzNVJB1EmWAkmesxi1x2hTXL1xpErT1TsZABEHkbR8sefO7Qb3p9SqYMRG6w0Fux3HAPFc3qovtZ7WUmzdNKbhyi+Ii4mSdxvY4YeF8Sp0eEMBUXvKoI06hqGqFMrMiwZvfGUZ/gQrZdaxfTXnTG+oCRfmsbSeX1a+xyU1CJpZngTAnkNziiUZQC097lSQYuISZi3TTnp105WnZntHSGdpRWplWp1VJDqQDKMsmYHwkCeuKWW4rSp5fOKtWnIepoh1kgommL3sYtzBwEzWU8QIWPKMUUyccr4ikxLwdVW2eIADKeOehvp5Jpq8Yod3kZemQhXUsq2kGi6XW8AFhyti2c7RomtUFWmRUC6EQibKRAAN5J5e+FLOZVmK6BcA36ExfHfDOBsqsNMkm7dPf54SMZI4WBrx9lTIYswaSa522u/qidbi9MZPKr3ialenqGoSI1TImRHni//AMu0fvpbvqenuQJ1rE94TEzExeMIHH+HlT5nCpxem9MKTMEYrhe553o/pRTYyIX3Dzz1PyWn1eN0zw7Mg1F1s1QgahJkrcCZM74wf72e7ABuMT5wk2vHkcecM4XUd4RSTztYTzJNgMakLBG23np6KXETtnrK0jUne968PBUBTLX/AH6YtZbgVWqCygRO5MT6TvhxynZhAwL+M9NgPzPvv0wx0eCLHi+XTE0vxNrdGoo8K46v/wApF4BQdV0imkt/ORsD16/PBXMdlDTIan4hVN9UHSQbgfMb8vfALgfEandVBqNmU/OcO2WrHuaRm5mT74qlJBKw3EhxBSnlimXrEVFg06yEnewZZ3sREkYsdve0dReJOaTlO7hBG3hJNwbHfng/msmlVmFRVYaQbjzjfcWwi9pEnNN5qhPqUGFwubJNRGoH6WrG2sPm6n39lBkePVKRDLv3iuxMy5UyAx6C+3XyEeVOLPUOrUy1A5cEHckz/mB2+XTFPNKAbdMQ40sjd6SaWp/Z12qzNRyaoVqaFZqHwmeQtYnbp7yMbVw6qrJqDAjVJ9re98fJZzTU3lGK6X1CDsw2PqOuNz+yLNu2Rp6mLfELmf5364zJohA7tGgUdK/KbGb0TrxXjSZam9WodKICSfQTbzJgAdTjH/tC+0gZrh9GnTKh68tWVblArEBSeUkTG8Acjhr+3Fz/AMnDzqoDHOx/QfIYwvh1INVUESCcNghDu+7grz30FHSVjZQT6YNcM4DVqSSxQjqJ/fPDnwvJoEsoEbYtZl4psREgdB1jbY4cZrNAKEyXwkDjHDu5IR6s6ryFPn1OBxy1L/pv/If1wS7VuS6z5j6IfzOO8hllWnRdRDHvCT/ui3piiMW208GguuCcFipTqkvoVtU92b6PFbxCdsN1TjZ0ghgOkwTMTcBrDz62wtZuoZa5vrB9Cq2+p+eOOAZFCuoqCfO/0NsTYlsYqR4uk6KaRzTE00D73TJwjhlR64qH+KRZhoEMCPEGuF5yBygdMCe0XB+6zfe0qjIS/wDT8J3uZHkIjni3xDNutMhWItywk56szNczhUDzM7NQA2TTAGNslPvAuKVq7+N0KhZJNKIEXM6vxwffj9EVG01IRUO67kxEGRPoN5xm3G6hp0kpodKNMgc4jfBbs7TBRCbkQRPW2EvgY4Z604CTij2RAG6fsiV7wPUrS7LPwwEX3MTv88KnEM2uazVSn3pK+HV4TuCNN53G23XFnMOdSjq0HzGk74GdmqY0lo8TASethhLAAC4hTF5AoIhnwpMIvhFpO7flHphr7JcPFOWPxOB7fuxwtZT4h++eND4NREbc8JtxcAEcDBeYrmvQ1N72wSyPZ2btillax7w+R6DrhnylUxg4sKHuzOVjnKA8IUDa2Iq6fyr74s5+u0b4GUqxkX3IxQYmsNBDmtD85wEPvc9cI3b3JJlssSwmSI6zy/frjWqgxhP2pZpqnFkpOZpr3cLy8Rv88cOHYXA+f0XtwbQng/Be9Idz4DtG5G0+Qn8MH2z1KikEhUHy/ufmcCe0GZamoCHSJAgARE4TczmmcyzExtgWYd2K7zjTei0v9rBsAy24hbT2fp98iVFAWk15IufLytgzV4Lq2aPUTgF2Gqn7uF5KEAHqin8ThmouTiEQR3RCRJM8myV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226" name="AutoShape 10" descr="data:image/jpeg;base64,/9j/4AAQSkZJRgABAQAAAQABAAD/2wCEAAkGBhQSERQUExQVFRQVFxwaGBgYGBgYFRsaIBwYGBcdGRgYHCoeGh8jHRUYHy8gJCcpLCwvFh8xNTIqNSYrLCkBCQoKDgwOGg8PGiklHyQwNC8xLywsKSoqLzEtLC80LSwsLC0sLDA1Ki4yKSwsNSwsLC8sLCwsLSwvLC80LCwsLP/AABEIAOQA3QMBIgACEQEDEQH/xAAbAAACAwEBAQAAAAAAAAAAAAAABQMEBgIBB//EAEUQAAICAAQDBQQHBQYFBAMAAAECAxEABBIhBTFBEyJRYYEGMnGRI0JSYnKCoRQzorHSFRZDY5KUU3OTsvA0wcLRg6Oz/8QAGwEAAQUBAQAAAAAAAAAAAAAAAAIDBAUGAQf/xAA7EQABAgQCBgoBAwQABwAAAAABAAIDBBEhMUEFElFhcfAGEyKBkaGxwdHhMhRS8SMzQmIVJENTcpLS/9oADAMBAAIRAxEAPwD7jgwYMCEYMGDAhGDBgwIRgxy0oBAJAJ5C9zXOvHHWBCMGDCbj0ro8LJIyBiYzQBWyNSEgg9UIvb3sNR4rYMMxHYC5S4bNd2qE5wYzn7bm+kkFecL3+k1YjmieX97IzDe0XuRm/FQSWHkzEeWKOL0jkWNq0lx2AH3opAlTmR5q7m+OFrXL0d6Mp3jUg0QoBt258u6K3NisL14cpOp7lc/WkOr5LWlfygYsqoAoCgNgByHhWOsYrSGmJicdc6rdg99qlsAYKN+1XfIRnYxodq91f/rDL2aWoNr065NNktsJGA3O/TFUYtey0WnKQ+a6v9RLj/uxddFdZ0WISTQAeZ+k1MH+l3j3TXBgwv49mWSBtF62pFI5gsQuofhBLflxuXvDGl7sBdQGNLnBozTDBhVwfihb6KXaVR6OvR18fvAe6T4EEtcJgxmRmCJDNQV17Cw0KMGDBh1IRgwYMCEYMGDAhGDBgwIRgwYMCEYMGDAhGEnEuKuzNFCdOk08hF6TQOlFOzNRsk7CxsTdX+L5zsoXYVqqkvq7d1B6sQMJsrl9CBbJrmTzJ5sT5kkn1xm9P6UdJwxDhHtOz2D5UyXhg9s9yrycMWtS/vVorKxLSWDYt2tiOhHgSMaLhefE0YcbHcMPsuDTr6EEX1wqxxlcz2MwJ/dzEK3gJNljb82yH8KeeKHo9pNzI5gxXVD8yc/vDwT8ZpiN3jmnPutHilxnJGWF0HvVa/iUhk/iUYu4MegOaHAtOBVc1xaQ4ZLN5XMiRFdfddQw+BFj9DiQ4giXRJNEfqvqWvsPbr8m1r+T1M+PHJuAZeO+EcjT4VsaVsuJ5dKs1XpBNWByF8yaHxOFnA+PjMmQAICmm9EiyjvXVsuwI0nbfpvvhjmoA6MtsARzUlW9CpBGEnsXNqhfeTZx75Jq0Tay7m+pGo0SRh2FDhmWiPI7QIob2rz9pGab8SeoZSDREbb/AJTjQ8Pj0xRqeYRR8gBjPcSAMbA8mpfjqIWv1rGpxruijP6cV28DwH2mJk9kDnJGEPGpdc8aX+7UyMOltaR36CQ+mH2Mxlpe0aSXbvudJG9xr3YyD4EAv+c4s+kMz1Mk5oxdb58k3LNuXbPfkrufLK4phyNgjZlPQqw3Ui+Y3x3FmswgoSLIL27RaavDUhF/EqTjq8GPPpXSEzKf2XkbsR4FTDcUK6PGsx/wYT59s4/TsTj2Ljs19+BKv6k2pvk8aDw644x5izHSSeH+Q8Ak9XD/AGjz+U04fxVJr0khl95GGl18LU9DWx5Hpi5jM5nL6qYMUdbKuKtT1O+xHiDscOeD58zQpIy6Sw86O9Wt7lTVg+BGNjojSw0gwgijhjs4j4USNBDRrNwV3BgwYvFGRgwYMCEYMGDAhGDBhZxDjioSifSS/YHJTVgyMNkHx3PQHDcWKyE0veaAbUpjHPNGhVuNza5Y4xRVPpH368oxXmSzeXZjxxHiHLQlQSx1O5t25WfIdFHIDoAMTY8p0tPfrZkxB+OA4D5xVm1oaA0ZIxxmIA6srcmBB6HfwPQ+eM17SBopo5gGfe77x0ha7ikIVjV7NnvPISF2HeR/w/iKTxh42BBA5FSQaBo6SQCLFjEeJLOhw2RmmoOew7EB1034Hni6FX/eRnS3n9lx+Ib+R1DphljMSy9jIs4Oy92Wzt2Z3J+KHvfDWOuNMDj0vQ8+J2WDj+QseO3vUKYh6rqjApLxuPTNE4ApwY2PX7cf8nH5sRDDHjuUMkDhfeFOn4lIdfmVAPkThXBMHVWXdWAYfAix+hxk+lEtqTDYw/yHmPqilQXa0Mbrc85JFwTjUk0hRpImuMt9GjKUYEKylmZlkrVzFcuW+1D2JhKT5pO1ZihAZfowC1m5CqktqNAWfsncnZevZ5mbOSOTJIn0ipIO3aH3lsBpZCoPcruJpNbN0xd4REVzmYrtQh1HSYmEZa07wkLkEmzQUKKs1hiPqw2xobRSrWnAYg7hstlvujYm+dBPZAczPF8g6sf0U41OM6ldvAPvsflHJv8AMj5jGixo+jDKSZO1x9AmZo/iOebKhxzMskDlffICr07zEKp9C1+mFcMIRVVdlUAD4AUMT8bl1TRRg+4DIw+aR38SXI848UOK8SWCMu3Pko3tmPIAAFj40oJoGgcU3SWM6PNMl2XoPM/VE7BGrDFc7885qtmOPKuZSAKWLDcqdRUnowAIXamtiux2vfDTGf8AZ/h2gNmZjpdtZ3OlURmDt1rfQGLEL46UJYYfowIsEEHcEbisZ2bZDY4Nh5WJyJzpuTgqvTgwYigg/aWKA1EpKyMCQSfsIR/EQQRyG5JXknJxJyKIUMX8hvKVgKnBGTyn7UTf/pwaPL6Ug7j/AJYIIP2j5A6tLjmOMKAqgAAUABQAGwAA5DHWPVZGRhyUIQofecydqrosUxDuRgwYMTkyjBgwYEIwYMGBCqcUyHbRlNbpf1kJB9fEHkR4H1wgjj/ZysTqsd+4VFRv+HqG6lTvvsWxqsRZnLLIpR1DKwogiwfTFVpLRkOfh6riQRgfpSIUcsGqcEkGKHHeGNPC0ayMl3yqmGkimB5je/iouxam9mchJASVuWHc9TKg3PxlX+IV9fp5FKGAZSGB5EbjHnEzJzGjYwLxhgcQedinWcKi4SPhHGhIz5acKsi2oXUWZkqu8WAJYgMeW6gNQDC1ObWXIzAhpEyYddgVctSKKNgsijSN7rShvTQLufaTgRmGuI1KBXWmHe076gFZSxZWOqjvpJqu+GcRXMrJDJTMuz0KVgS6igWLD922zUdrAojE2HFhtaY0NtWGz27P9hXyN6eiKZJrBMsiK6m1ZQynoQRYO/kcWfZ/MaScufqDVHzNx8qJPVD3fgU6k4x0WYfIzsJNRglkP0hZn3IUJsSWUjvBiSdWm+7aJjRysxCyREFlOpd9mFbqfJh8iFPTDuj450bMtfWsJ+e7fvHjuC6R1jS08lajGYy0YjeWK77NyR5I/wBIo+A1FR5JjQ5PNrKiyIbVhY6H1B3B8QeWFHGl0TxvtpkUxsfvDvxj5dr+mNV0gluvki4Yt7Xz5KNLkhxYeSOSs3k/ZBVzH7QWGvtGcBEVB3lK0x3ZhTXVgXXhWK8oVOKro09pIv0m/e0BHohezod5EGrXZuqoCtTjLcbzKpxHLlmAOlaBu2LuY6TusAQGJNUSDuQBvi5SYizMRwiEk9W5o8LYb/O6kEALT5NSc3F4CKUn46oQp+RYY0WEHBjealv6sMdH8Tzav/5rhlxnOGKF2UW1Ug8XJ0oPmRjb6CAhaPYXbz5lR5gF0QMG7zv7pNDJ2jyy3Yd6U+CJ3AAeoLB3/wDyYzPF8wc1mo4F70a32orUpWwCzBiqEAgAEFyCzGlK7seOcSGUy6olCQrpiB2G1AsxOwAsEkkDfnZGOeG5ZMhlWZzyALWQBdLGig6QByVbbffdjV4xoiOdEdOEVc8kMHG1e6tBv4KU6laDBce1WcNR5eM1JKwA3ruggHvWKIsNsdW1gNuMOOH5PsokjBJ0irJ3/QAV4AAADYAYT+zvDiZGzTklpVAAJViBsxAdRTID7tErVEUbt1IXduyirWRbMRYjU2NR6E2KC9efIHEd8J0RzJKBc4ne449wFvEoaMyhUaZzFGSAP3kg+qD9VfFz/CDZ6A6HK5VY0VEGlVFAeAxHkMgsKBE5Dck7sxO5Zj1JO5OLOPQ9GaNhyELVbdxxO36UKNF1zQYc35wRiDOZ1IkLuaUfEnyAA3J8hipxHjSxnQg7SWr0A0ANt3aiEG/xPQHCpYWLa5W1yb0apUB2IjX6o8TZJ6mqAY0npmDIjV/J+z52eqVCly7tOsPM87fVeZ3iczmNwTFH2sXc21spdVbtDuAN/dX1PTGoxms3CXRlBosCAfA9D6Gjh1wvPCaJW21cnH2XGzr6G/iKI2OImgdJvnOsEU9qte7dw90uYYA0EDBW8GDBjTKEl/FuJGPSqAGR7q70hRWosR8QPiwxXg9pFG069gR9Ym4fSWgB094L64puweeZ+dMIx4UoBNfnd/kPDEuMRO9Io0vOOYwAsbam8YmqsWwWaoBCfA3j3GWTJ6CTC7RE8wu8Z+MZ7o+K0fPF6DjzrQmjP/Mitk9V99fQMPPFzJaelJmxOq7YfY4Jh8sR+Jr6p3hTn+CWTJCQjk2wN9m5+8B7rffG/iGoYYZXNpIoeNldTyZSCD6jE2LiNAhzDCyIAQUy17obrLNQ5iyVYFJALZG94DkDsaKmtmG3rYCT2j4EW+nh/ep3q3NkV3kXkHoEbaQ9gPqUaTtuIcNSYAON1Nqw2dT4q3T+R5GxhFMXgNTbqdllA7p3oCQAdxjY+6elcsYWc0PH0c/r5btMzGdNhGY53qcx7Ythjs+FQ4bxBM3HRoOtXpplDgC2idhT6GatVcx813C5zk5Tl3B7JmZozpkYAVqbvHUSLNlmayxc0qrZ74zwdoplzOXRiw2dIwtsCbOxrYtTMoIsqOWpmwzzfDv2mBVmBRyAToayjVvTcj15itgeYBxWF0FjbH+k/EZtIzpu27DRdoUy4TP2Upjs6JiWXnQfdnF+DDvAeKueuL/HsuXgfSNTp30HUsp1ADwutP5sJf7NUQrEndWMKI6JtNFaCCdzVDnzre7OLWV9qTJGpjjLvuGN6YQynS1OQdQJBoqDtzrljS6H0nBiSjoMw6zbVNqtOHflRJfDcXCIwXz5384ryNwwBG4IBHwPLHhQXdCxyNb+e+F2V4fIigPNpUX3UVVUCyQNTAmgDp6chyxLmMpGilpJZAo3LNM6gfJgMYd0NgcQ11dlAb+NFJLRWgNU34FH3p26l1X0CKw/Vzit7TZwBkXSX7NWmIUFmtRpjUKNyWLMR/y8LuGOhVjlsyxtrJV1l71Ad7WD0A+WOj26u7uVnsKBXckAUHYKToO5Y81974Y1jtLwW6P/AErah4AF7cb8KpvqSIpcT3YHCnN0n4WkmZnWZ2GhDqXQ3aQnulKjYEUVbUWJVX3KG1OLvtHwuXMdnGraYST2hBp/0pqq17rAgtuGFjDLJ5mN9WigwNutaXBIFa1O4NAbnn547zE5FKo1O5pFurPWz0AG5Ph4mgc/+oivmW9UyhFmimGzvvWp9FzUOBUZJGiKIAuR3QeQUUGdvuixfiSB1w94Zw1YU0iySbdj7zttbH5AAcgAANhjjhPDOxUljqkfeR6qz0A8FA2A+dkkmXP8RSFQXO52VRu7GrpR1O3pzNDG+0Voxmj4RfEI1z+R2buHqosWIXnUZh6/SsswAJJoDmTywhzHGXlNQHTH1mIvVy/dA7EEX3zt4BueIJy85uaglgrEDYFbgyH67eXuihzO+OM7xKKGu0dVsEgH3m0jU2lebUN6F4ptJdIHPJgSVz+7/wCR7/ynIcAMu658vv04qTL5ZYxSjrZJJJJ6liTbE+J3x3JIFFsQBysmhZND5k164y+b9qZpToycLPatUtroWjS+I30tV7d5G5E0yzHAhmYoP2i9abtoOgMa3B0tsNQV6BItF51jLvlHQyHzLqVN8HP4kVzwuQntaqYZLiEcwLRsGCsVPMEMKsEEAg7g7+Ix2C8bGSKiT76HZZKFDf6rDYavAURy00svm8tC4gRlDuxOkamJYgubO9bA0CRsKHLDLCGxYknGEWDrNzFcx6ELowoU14fxNJgSpIZa1I2zqSLph0/kehOLeMzPlySHQ6JF91xv8Qw+sp6g+NiiAcOuF8QEqXVMp0uvPS4qwD1G4IPUEcseiaJ0uyfaQRR4xHuObKFGg6vabh6c870+jTNOv3w9eTqpv/Ur/LEmJONR6Z43A2kUxsfMW6fp2g9cR4w2nYBgzz99/H7qpjTrNB3Lh5lWgWAJ5WQL+F8+eOxhPxrgAncSNT6VUKjAEWJElNEnuluzVb+F8qwr4fleJQqoZlloAm2DaiFAcM7hWGoragA0ZCCaWzGhykKLD1mxWh2YdbwPI3rlSCtJJkV1FkJjdubxnSxrlq2p/wAwOLUXF5o71qJl2opSyAdbVjpb0I+Bxjsh7XTKqmWCRkkc1LpMSqpdApdXFqoEh7xO4TruwaJ7Y5fbWXjst761sqGSzRNAqrVfVGHMVi1gP0nIGkOrmjL8hbG2I8iglrx2rrYZHisU37twSOam1cdO8jAMvLqMWZIwwIIBBFEHcEdQR1xkhmsvOQBJG7Ad0q41gHqhU6hdcx4YuQ5ueIbN267bOdMgHlIBTH8Q+LdcaGV6RwXnUmWlh8vkc3TDpYYsPj8/wpMzwdod4QXjHOIm2HKuyJNVz7h28CORhizaspYHYc77pWuYYNRUjqDRGGuV45E7aSSj3QWQaST908n/ACk4UcVgjmzBpRUddoRY1vQKK4GzhBTb8iVA5HELTWjZN0EzcJwHC4dw38lPQnOJ1YgPHn1VZYjP3nsRdIyCC433kB3AqiE/1eApy8VmYyfs0cbJCSh1FgzsoBZYwooVdWeZ5Yr5jjc7TyiJFIgrVC20sqm7dDXIVtV36gYr5HM9rPI2TmRDJRlilja1Yd0si2LYUdQurq8ZxkAgFzwKAVGJAw/KmZGfdjhZNhEXcBSm+g402jP3wj4xIk7ZOdY1lWUNHok2UMRa70aIYEXW/THfE+HGGDJJJckUMi9qQpYcjpJFe6Dtv5Yf8N4QkMSRgaghsFgL1bkt5G2PLxxewh06GlrWCrWk020vTgaO5okmY1SGtwFfenkVl8pm0ObmzMYqCPL07BSqu4JbawNRCir+HjivwTiWYaeMN2oaXVI6SaeyER9wxb6gw7orxux1xrMxl1kUq6hlYUQdwRhPmeB9ijyZYFp9GlO0dnCrYJCazQ5bDl0wqHMwngtIuQAK3yoKm22uGQ2JTYzHAtIuaAV+fPDYrs5ikl0a6mRdVrs6qT1PKj1U8+dcji/7OEB3Ev8A6jxohCl93sr5AfWFk3udipxjOCcRTLGVj2rRsqktJGVmeY90ourd7G9bgb9MaHsJJ4FLr2MvMUxtPLUtEWuzAeJxOk4//DZgPcKswqcbi9M7Zj5TMxAoNQm236xpuTnintAELJFpLqDqdjUUf426n7gN+JUb4z+a41l4LkklEsrAfWVpCpoqEF0q7ilFAkjmWF9tkUny6qqqhRwwFWqSI9kECr7wYHxBvritF7P5fLkmRwUZSNEhGg76r0k0xVFSMGidMS+GH5vSgniRGLgAfwbnxPPuomp1fZaqMfF87MCsUa3qpnIKhVYkKU1BfdC6r+kNSIaPui1w/wBkKcyTytIxkWTQpIiDiyDRNtTEUdtkX718Zn2wHdjy8Mjlk1L3CFC7hTpq6tW7tXSEgEUSZLg2bkdJZ52XTpOgBfeXUCQFYqNSmjuQ1nupthl5iQ2H8YIP/ufcX4U3pI8VZk9p4VKRQgSE90aSoRSDGig2bIuRPcDUN+VYWyNnM2ppXgDR0dXdAZgVsLVuLDWCwIVkIGpaOlyvCYYySkaqSxYmt7Ook3099uX2j44t4rxOQYJrBh1P7nXPhhzxSqFKOH+zUMR1abYsX3NqrFtZ0LsAAarb6inmLw2xX/tKK6DqT4KdR+S2cexTO96IJjX2l7Mf/tKn1AOGuonJx2tqud3Eperq42U+FPFONfskmsbdqADtY7l710NOB6Dww3i4dmWJ1djGOm7Sn5UgHws4jzHsaJa7aaRyLrSEQC6vbSSeQ640OidDz8vHEYtApXE7RuquNiQge2bbMfpX+P8AuxV/xV/k1/peKePeLTdpOqAnTCNTeGthSj4hCxP41x5eIfSWM2JOUb/iADxufdIhNIYKowm4xxWaFyRGpgWNnZzdhlWViKXoQiC+hbrYAc3jw+mKGC9rHVe3WGznNLIWY/v9GrMrxyBl5hdLsD9GdLLYKtUlb9Y3FnTvdzOayU4qQwtz97YjuyFgSao6Vlu+gbDb9mSiNK6WNkUKJJskjqb3vFDPezWXlWnjAsk93um/pN9uZ+lk3P2zie2NKVBa17Dtaa+tPVJoVVzfsll5kCgsAoq0kJIGh4wtkmgBK+wrc44X2emjkQxTnT2mqQMWspYJRRuK3kobe+N+6MMeE8Ejy/aaCSZG1MWIJv0HKyzV0LGqFAMLwh89FaS1ry5v+w27jVAaq3EWUROzqHVVLaTW9DYC+p5euF75j9jgiQI0sjGtKc2ai8hs9OZ+Qxb4rNQjH25Y19NWo/8AbXri28AJUkWVuj1FijXpiOx4awB1wTWm2gt6lSGnVaK4c0WS4lxWPNaHypYZmMal7tMUYVKovusVB5XzGxxo+G8Ojjjj0obVdiwuQat31HnqJ5+eOIeDqskbAkLDGY408LrUSbtrCqPQ87xQ43Gsmby8MpPZFHfTq0hnBUAHxoEmsSXPbFpChkhoBO052yr7Em6fLmxKMZUAVO052y5JT/BWMDnV2eJDrhXOxKgLmu8jF01jcCz51eO+ISpoWJISujNxh0WQuH1KdlckcwKo1WFjRtadrHcLC2Pa3+Oa7+kwv6fO/wC1u8e1jC5yNkhXLya41mndwouV44VogdyzuxHLzs4tQOMxkkZkWaWIOhV5DFuNtRBG5oId6rUdwcNmQoA7WsTTDjQ40xBBvbaapJlaAOravJxpltTnjcBUrmEgaeZBpVddBQbtgp69NhfLwwkPGpaftcx2EzIwjhMRRAxFKTJIO9vyN1fjyw69mmD5GGnfeOtR2exak73RBG3PkMd5H2ahjbWQ0kn/ABJTrb06D0GFMiw4WtDiipaaC17HDtVAHAVSmvZDq19yLDk1AHAVXnDpWDjUrr2qWQ+mxIlI3ukjvLR2+x57UeJcAhMpknm7vaCQKTpa6Tu6i263GraVAO3XDfiEAZoAy6lMwVgbrSyupujvzG3wxospw2KIVHGifhUD9cXWiNHRJtpmIcTU/wATQVPccrU3qBHisFCRzzuWZ4dHHHGBloXZeSiNDR8O+9LXxahyxdXKZl6qNIwefaPbDw7sYKn/AFjGix7eL2H0clAdaKXPO8/FFFMz+1vPkkv9gOx707AeEaIoPq+s/IjE/wDduAkFlLkfbd3H+knT+mGd4LxbQdHysH+3DaO6/jimzHiHPwt6KKDKogpFVR4KAB+mJcF4LxNTJJOKMGC8GBcSQeyMNsQ04LMWNTyiydydmx7/AHTi+3mP9xN/Xh1gxGMpAcaljfAJ/wDUxv3HxSX+6cX28x/uJv68H904vt5j/cTf14dYMc/RS/8A22+AR+pjfuPikv8AdOL7eY/3E39eD+6cX28x/uJv68OsVM3xeGK+0lRa6Fhfy5nHDJywuYbfAJQjx3GgcfNUP7pxfbzH+4m/rwf3Ti+3mP8AcTf146f2lTbs45ZL5FU0r/qkKj1xVz3tFIpHdhjViFBkclrJAACKKO5G2rrivix9GQjR2pXYACfAAp4GZOLiOJVXjXAEi7B0aYkTpeqWR1o2OTMR4b+eLuKPFzM0bMZC2jviNEUKxQhwN9T3a1sw54uJIGAI5EAj4dMYjTUxLzERr5YdkCmFL8lSe1qDXNSuhhRPnctMEEihw0rRKHS6kF6huNvdO/ww2xiJeCyyyLLU0QkzRJRBp0KFZRLRBpmrc8u95jECThMeSXO1aYHx57qZp+XY1xJcaU++f5T1Z8oyJF2aFGlZEXs+5rW9VAitu9v8ceDM5NA6KikQOCVSLVUhuioVd2FHccqwlOQzAiy0ccZWSGeRdRU6aIYLKTvYIayfHbFjL8NOXOaVVzAQ9iBJELkNLbsL962BDVfvYnGBDFe2eFce1SveDXfdSTDZk4+P+1K+F04h4xlnaOUVrkYwqxQhwfeKNYtfGj5Yr5+bJXIZY0YpIqvcWrvuBW9b2ALPlhLBwaZooF0zIP2t211UwQg08nOmJ2s+WIs/wOZUzSqskpaaAqzC2egSSSALAuia2wtktBD7RCO/LWAx4LrYMMPoH07/APamPBbGDOxCQ5dKDIgbSBQVeQG2w5jbwIxbxneEcIeHNszWxeC5JN9LSGQlgD5CgB4AY0WKmYYxjgGGtsd+ahRWtaeyapfxkAiNbYapkFqSpG5awRuPd6eOFvE88IJRHrzTDSpYjMSWNcgiQAFt7Y+I2Bq8Nsw2qaJPshpD4ctC+tuSPwnwxLnMikqsrqDqFXQscwCCRsRqNeFnEuVm3S+qCXapuQCRnjbcElxIaAEuymYgl0iPNysW5L+0yBjtfultXLfli3HklYWs+YI3FjMS1saP1vEEemKUvsjAQQoZLBGzEgmmCsdVm11mvQbgABdlfZaeNI2jzI1AhmRRogY6kZgNINK2iias6j0JUzv1PWXZMvb/AORO/Zbnwb135rQf2d/nZn/ry/1Y8/s3/OzP+4l/qwllfiEVBQswAa2YrbE6gndQKVFhSTZoMeZF4Mx7XSQi54KUkBQjEyWU1kMrqoAFqpN7FvkkDSDv7UbW4P8AYkFd60p1/Zv+dmf9xL/Vj3+zf87M/wDXl/qxWy/tLC55stydkCykAvenSD13I35d4YaYhRJuehGj3vHEldDyc1SfIBQSZswANye3l5Dn9bDb2byLpGWd5SZDqCyOzFF+qveJo1ufM10GKGbg1hUOwd1B+GoFh6gV6402Nf0a62Mx8aK9zr0FSTx9VHmYh1dXaocxnEj3d1QfeYL/ADxR/vJCbCFpK+wjFfR60H54V5fh8SHUkaKx+sFGo/FuZ9cWMQo3St3/AEoY7zXyFPVAl4YxqfL59V2/HpmsJBp8DK4/7Y9R9LGImzOYcU0qoT/wkFj4NIWB+OkemOhiLNZxIl1SMFUAnfyBZq8aVWO3RT4YqYunp+OdVrqbmj+SnAxjcGj19ariTIhxUjSSg8w7sVPxQEJ/DjpIo4l2CRqo6UoA8zhHmPaOSR2jy8bbNpMhGrfcEBfqkMCCzWopbsNtCnstNMyPmpgWXWKRAG0unZlQ5JoG3aq+uORRSGXwYj+1ORaZ0JLnbrXp34LuucArGa9rkI05YGaQ8loqN1VlOpqBB7SMGjY7QEjY4rvw3M5yxmPoYarSCQ7qSb1LqOm4zpN7guaAKKTbzfFcpkg1Aa63WNdUh3LhSRyJMhIDEWWNYc5ecOqst0wBFijvvuOh8sDov6ZgfAhFoODnXPdl5FcpXFe5eLQirZOlQLPvGhVmgBZxU4fSFodgF3jH+WeX+lrX4BfHFmbMhSo3LMaVRuzHyHl1JoDmSMdjgEsgDu4jkXeNV3VfEOf8TUNjyA6WQDjkho2ZnQ4sFtpsK/OW6qXrNaO0aArybMKilnZVUcySAPDmfjj2NwwBUggiwQbBHQgjnhdm8qMyAj9ySJ1ZkIujRHiL2JKSKRRUMN1IwlXMy5PVuuhY5JWiZgSSXtRG4W3kd2cttWqRAANraZI64LK0iA/ibcny34VS4lputbgrFds8gkEZJDEWLVgp57ByNJNAnSDdC6rE6MGAIIIPIjcfMYryxzbkLtV7WDEOZzqRglmArp9bc0KUbkk7AAWSaG+E2e9pkao8vLH2jtoDMGZVYrqQlRWze6GJrVtubAegysWN+LTTbQ0HFcJATp8yoZVJAZr0g9aq6+Fj/wABxI7gAkkAAWSdgB1JOM5leGTzPG0rv2a94KxCyqwsaSEUC1fcSqe8vdqixZjIf2m1B+hB3YfXYHYKfsqQCTuCRW4vDsSWZDcBrV/cRcC+Awvu89i2DWucFbyfBZWDTq4V5apHFpoF9nuKZWIJY86L1W2CTNmOu2RorNAmjGfhIvdF/e0nyxbyvHTHS5iq6TAUh57SD/DPIavdPitgYe43H/CNHz8Fr4BpQAVGNh/kNvgVHfGex3bFsv5+brOyC1IBqwaPxGxxmoPZiWCGRMu6K0nZJq3QhEjCu3dF9oxDbjlqB5jGwm9nEFmAmEnoBcX/AEjsPy6SepOKM3axX2kZKj68dyD1QDWvoGHnijjaJn5AHqgHsNK0FcDUVGPhUJYcyJ+J9jzwSSSfNLJlQFbToQTfWGo1rLNVDSF56lsyWNVaToMcQTq4DIysp5EEEeB3GJMZ6PF6yg1QKbOOaXSllUfhMJdZDGmtTYahYIAA3+AHyxawYMMue51NYk0Qq2fmKKHG+h0Y/hDDV/DqPpjU4zzoGBB3BBBHiDsf0wx4BMzZePUdTKCjN4shKMfUrfrjcdFJirIkE5GvjY+gUeZFWg7D6/wk2TjMRMDc4x3efej5RmzzIHdPmp8RdnDTiXC1mAslWU2jrWpT1qxRBGxB2I9KSGR43CTABj7rrfZv5An3W5dw+hajVbprQsSXe6PCFWG/D63p6HEEW+ah4xkmlgkRCFdl7pPu6hRXUOqkiiOoJHXCyD2MiBBLOVEaJpDFT3aFs6UWNKB0oagNmIxoMe4oYU5Ggs1IbqDdjln3LpAKUcQzKZHLr2cX0akKFB0qt2BZ32ul5Hdh03Cr9lzmavWzQRlwdIAFxlSasd+/dBJqiz86UjVMoIogEHp0x5LKFBLEADmTsMPQZzqxVrAXk/ke0e4HPG6NWpSnh/spl4iW0K8jEszEc2IIJ0+6B3modAxAwyV3kYpCAxBIZz+7Q9QerN9wepWxiTKcOfMC31RwnkN1lcefWNT4e9+Hlh9BAqKFQBVUUAOQGNPIaDjTLhHnidzSb9+wbh5JqJFbDsLny553Krw7hKRWd2kYd523Y+Q6KPurQ9d8RcY4oY6SOjM47oPJRyLv10j9TQ8SJeLcT7FRQ1SOaRd9z4muSjmT0HmQDmOKZ05eNpDUkzkEi6LttYRd2oLdKoJ+ZOLnSU+2SY2XlwNd1gMhvTcNheesifz9fwrDcMFAhmElk9ptqLH3iw91ga92qG1VQqN56r9ojHc7wkC6owfHe2jNdTt97FzJzl41YrpLAGrDV6rsfiMGazAjRnPJFLGuewuh57frjzgxHueQ+5rtvXcf5Cmh2tY3SjP+zyZk9oJLVhzUKe6VKNpdaJJRmUEltIdq6VRPsk2st3Dq3Glimhu1kksdwmqZBQK3oo2DjX5X2Vh7JFeNS4FswJDFidTd9aJGonbCjK5TUCwlmCl30jtCRpDsF3azyA64009LTOjYTSYoINgKXGeXPim29W+tK2STKewtLHrlt40VFYAkhFCuq7kagsylhd2p0nmThxlcvDF3BUkoRQVRBZALMv0UY0qAzGiQOfPHWcycEal5nYqCN5JHIvkO7db+Fb3i37MZuISkQgCOZSwpdI1xkRvsQDZBTb/LPrFlOs0lFbDjPdqnMNAFcaV810hjQSL0VZkkkkaOUGJVAPZgjU6nkWdTsLDLpU81Nkgi++GcYimtYzWg1pI0mgBuEO+nerIG4OHXHsmSokQEvFZAH1lNa18yQLA+0q4x3G8iY6zmXPu991WtMi0Tq3IBNMxsmu8WIchRhzSOiocvH6qpDXDsHKuYdx28hIi67Q4eHPPgpuM8XkhmTWY1gJCkMLBUg6mZyKUitkGommJoWyuctLJl/wB3ckXWK+8POJm/7CQvgRywtymZTOxDcxyJz0uvaROVK2CpYcmNX40QCCAv4LxRsu37PmWbu0EdhtuQoAKAgINSKHc2WO5s6VYl4kaBeX7MRlnN/cNtBjxrW9rBFRgbgr6Bkc+ky6o2sXR6EEcwwO6kdQd8WMZiTLnWJI20SgVqAsMPsuv1l/UdCMNOG8aDns5Bol8Pqv4mM9R4jmOo5E7DRmmoM8NU9l+zbw5qosWX1e0248wpM1wSN210Uf7SHST+Ie6/5gavCuXJTxA2BOo5FAFk9UJo/lPpjR4MSpzRctNj+o2+0WPj8pDJh7bYjes1Bmlewpsrsy0Qy/iU0R6jE2Gmf4XHMB2igkciLDr+FhRHocK5uETR1oYSqBuHpZfRwNLeFED8WMfO9GI0PtS51hswPwfJS2RmO3cfn+F4Tix7OIdEp6NM+n4ClP8AErYVS8SruhGExICxOKYseVG9LKLsspYAA740nDskIYkjBJ0iix5sebMfMkkn44ldGZKLDjRIkRpFBq3tfH281yYOqym1WcRZrKrIhRwGVuYP/n69MS4MbjFV4JBqFmY1aORoXOplAZW6shJAJ+8CCp9D9ahNib2hOl8u1bs7R+jIz/ziHzxSy4ec1Dsm4MxFjqCIwffNjn7o+9uuPNdJaIf+vMGWbY33CvtUK0a7WYHmy9lzNMEVS8h5IOfxY8kX7x9LO2L+R4FTCSYh3BtR/hxn7o6tue+d/CuWLuQ4akIIQbndmJtmPizHn8OQ6UMWsavReg4MlR7u0/bkOHziosSYrZmHmjFTiXElhTU25JpVHvM3QD/75AWTsMSZ7OrEhdzSiulkkmgABzJJAA88IF1SP2snvVSre0a+A6aj9ZuvLkBiRpXSbJCFXFxwHudyRBg6/aOHNkQxMWMklGRvkq9EQ1ekePU2aHIZnMZVc/mipKvl4Qt1ZDNd6SSBXeG9a1OjfQyi2PtLxEBRAAXeVTqRATJ2Xuuygdd6HPnuCASPEK5HKgkB5DQq6aSQ9LJZjyO3eIC0oNAYwkN8a8wSTFfZvu72GFMVMca2yU+Y49U6wpG0h1aZGUjTHsDTEXTUQ1NpBF0SRpN911ywxj6z622vuRkMf4jGPgThT7M5NtPbSadbggHRpatbklnNM+vusLVdq7q2caHgUZaWZzVLpjXx2Gtz83UfkxJ0bKQ4mkGQmizLuN7kfdB84oLtVpdzzmnRNDGU4NHUEQ8VB8+93v8A5Y0XFJ9EMr/ZRj8lJxleLrImWuORo2jUXpjWQmhpICuQOe92Krfa8XPSft9TCqBUnGu7YCc0zLWYePpX5U3HImaBwrMjUKZWCkbjqSB8yMVeHzlMvDLe8TAyHclgCySnd3JsFmvU10N+uOpVaTJOHU6jG6sJNINjUpLatS1td94EeOIPY5kbJqi6SqFk7rhxQJ6gnmD43RGM1Be6Xg9Y03ZEHoc9lk+Pyut4DjNZjLCGUxco5AWj3Ir/AIiCt1qwwo8mNUEw19n5y0ChjbJaMfEqSt+oAb82JOLZEyx0p0upDIfBhyvyO6nyY49A0hKN0hK0biRVp35eKhw3dVELXYYffOS+f8V4U2Tbt8sraEFtGrHoWdlpgRoNnYEBSWIV2YDDXNZGHOIGupEI3BXWjDvBXKk1RIOm7BoiiLwyy8wkS652GU70QSrqfgQQfhjNcRV8hI00YBgYd5AoFG6UBtQVQSwANaVo0pLs2MFDixI7gwmkZtgc3f6k7cccVLLdVWuA8ZIIy8+oSLsCwazuw3J5A0Ke9LXpUsVOH02XVxTCxd/A9CDzBHQjcYV57JJnIleKXSCyssibglTsSp2aqNar0mmAsDEPs3x/tfoZe7OgNjc2FoMdWkCwSLFki1s6tQDEeF1oMeECHNPabm07Ru9DjkhpIT7K8WeHaYl4xylrvr4doo94ffA+I5th7HIGAKkEHcEGwfgRhDiGEPCbg06SbaI7IfEqf8NvgKPUWdQ0Gi+kdKQpvud8/PjtTcSAH3bY+X16LTYMVOH8TSYHSSGWtSNs6ki6Yf8AuLB6E4t427XBwDmmoKgOaWmhXlY9wYMKXEYMGDAhVOI8LjnCiVdQVtQFkC6Zd6O4pjsdt8WlUAUBQHIY9wY5QVqlFxIoTZGIszmVjRnchVUWSeQGO5JAoLMQABZJNAAbkknkMZyfMnMsH3ESm413Go9HcEf6V/NzrTA0hpCHIwjEfjkNpTkGFrm+C5Z2mcSyAqB+6jNWm1Fm++bI+6NhvqJllkCgseQF7WfkBz9MdYyHtXxGSR/2dQyDV0TtTINN/uveKWfeUOCY2DACr81b1uk5kuiHG5Owbh7fank0Fla4CDmZDmSbTcBCCVLKx7N01E6aQ17qtq1E1dYhz8pzebEKm4YjUn2bADkgVpk3aNdJ1Ad61BCti57QcQXK5URKQHZNCKH0NQAUlCxsEWK3JsqBZoG9wPhawx7LTNRYndjtS6n0KzkDbU41eN4kujBgM1TGrWDYBn3Cw32yok0yV2aUIrMeSqT6AX/7YbcEyRigRW96iz9RrYl3ry1MawmmjDyRRb99wx/Cn0h9CVRT+PGnxoei0tqwnxzmaDgPv0TUy6jQ3bf490r9p1vKSr9tdHq5CD9Wwr4khMMoUWSj0O7uaNDvArz8QR4g8sM/aKWo0XmXljHyYOf0Q4pSRhlK+II8t9sQulEWkzCGwV8/pKgf2+8+ySeykOnLMincO4uydz3rrYqO9su1CuW2I/YoMsUiOpVklIK6iwGykgEyydTZGrYk/E8+wy6YZIzptJPquGsaVVSR2jlT3KonavInHXsqSHzCswJ1XsjICdTqxBKKGGoEc23B33xWTVf+ZbWoq057cdmefdmljJaPgzaMxIv1ZVDj8a0j/wAPZf6Th9jL5qQRmOU39E4Jr7J7j35BXLflxqMbDo7M9dJhpxbb48rdyjzTbh232+qLP8Vy/ZTCQe5MQrDwkqkPwYDSfNU8TjySMMCCLBFH4HY4d53KCWNka6YVYNEeYPQjmD0IGM9lXbvI4+kjOlvA8iGHkwIbysjocUHSXR/VRBNQxY48dvf6p6C/XZTMenNvBJIci+UcuZiYCe8GDM5ukijjVBzDEbiy2rTQCrXfHeFGaPt8vRlCFo7FBmIUoxBrvqFpSSANRva8O8xl1ddLCxYPwINgjwIIBHwxlIc0/D5NEpL5dgPpGNsDyLMzMPBbUKxZpFokkLirloj47usYf6rcqCjhs3n1FAMEo2TfgftCkqkM1SIwVrUoSWNIQrC+902B60oIGGckxsKql3bko8OpJOygeJ+As7YTcV9noTL+0uWCorGRB7j+6d15b6Rq2tiqb0tHW8F4cY01PRlfdz/JR10rZAHmTzJxOkNFwNIRtdhIYLuGw/tB860sKBDn9W2p7lVyfs8e0WaV7db0qndRQehb3387IU/ZGHeDBjfwJeHLsEOEKAKBEiOiGrkYMGDDybRgwYMCEYMGDAhZ7i05mmMLArHHpYg/4hO4O3NARy6sKNAd70nDLifCxKAQdEi3ocAEi6sEHmp0ix5bEEAhPLK8QPbRsK+ugMkZ8xpBZfzAevPGC6QaOm4kbrm1c3KmXd7qygua5oDfDnapsQy5NGdHKjXHeg72NQpht0NDY+A8BiH+2Idu+BfiCD8iLx0nFYT/AIierAfzxlupjQ76rh3EYp8sdsUmZyKSaS6htJDKT0I/85csT48BvHMsgVSx5KCT8Buf5YZq40akUUvAxrmlfbTGBGvjq9+T9DGPQ4e4ocDyxSBA4pyNTjwdu849CxHwAxfx6/IS36aWZC2Dzz81Xx3azzRJPaMW+WHUSlvQRSKf1cYjxJxmS54l8I5GP+qMD/5fLEeMD0lfrTtNgA9/dTYX9tvOZVbK8OjjLGNFUubYgd5jZPePM7sx/McJOFxuvEMxerS66heorzQCiY6Xm1jXvzAq9Ojwuj4GgzLZi21sKI7tVSqN9OqqB2LVbE1yqqgRwBE6w/k2m29RT0SiNivzRhlKnkwIPwOxwy4DnDJApbd1tH/Gh0sR5Eix5EYX4k4LIVnlTbS4Ei+OoUknpXZfM4vOi8z1cy6CcHDzH1VIjN1oZ3X55yTzCT2ggKFZ1F6RpkG99nz1AciVJv8ACW+GHePGWxR5Y3kzLsmYToT8CoMN+o7WSHFPifC48xGY5BanwJBB3FgqQRsSOe4JHInHcMfZO0B2Cbx8zcR2Xc9VIK+i+OJZ8wqKWY0o5n/zn8Bzx5JFgxZSYMO4c02p5EKzpXC9Uq4Lw6VXjhll7XVIZN92ESHVZJG5ZzH3QAFDFRsoONxhVwTIsNUrgh3oBTVqgvSNupJLH8QHTDXHp2iZZ0CXBiCjndo0FMcvDzUCYcC7VGXP13IwYMGLVR0YMGDAhGDBgwIRgwYMCEYMGDAhGPGUHnj3BgQk+Z9nVHegqJrJ0gVE189SDYE17w3HnyKliZikJUqxkAlXqqqO0bfkwalUHkQ/kRjXYgOSTtO10jtAujV103dfMYqJrRECPGZGpRwIJpnTapcOZLQda+zip8GDBi3URZ3iAvOMb92FAfzO5/kv647xAQf2nMnpqRR6RqSP4r9cTVjynTj9efiHfTwAVsBRo4D0RgxHPmVQAseZoDmWJ5BQNyT4DEmV4TJNvLqijPKNWqQ+bup7v4UP5umGZDRkeedSGLZk4BBIaKuUc+aRPfdUv7TBf5nEL5pQ0UwIYI4BKmxpf6M8tjRZW/Lh/BwiFPdijH5RZrxNWfXEWb4Bl5AweJO8KJACtX4lph6HrjWS3Rp0vEbFbF7TTXC3DFMiZh1oa055xTDBjxVoV4ev88e42Cr1Q4twvtQpVgkiG1YrqAvZgQCLBHmNwD0xHkeAojB3LSyC6Z6pbFHQo7q+F86NWcM8GGDLQjF64tGthXNOiK8N1QbIwYMGH00jBgwYEIwYMGBCMGDBgQjBgwYEIwYMGBCMGDBgQjBgwYEIwYMGBCyPtReVLyoxPaWxVtJQEBRtQDbgdScI8j7UyyuFIRQeqg3+pI/THmDGdnJCWfNNLmC+O9aKUY18vrOF1vOH8HSI6u88hG7ubavAUAFHkoAxfwYMX7IbYbQ1gAAyCz7nFxqUYMGDC0lGDBgwIRgwYMCEYMGDAhGDBgwIRgwYMCF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228" name="AutoShape 12" descr="data:image/jpeg;base64,/9j/4AAQSkZJRgABAQAAAQABAAD/2wCEAAkGBhQSERQUExQVFRQVFxwaGBgYGBgYFRsaIBwYGBcdGRgYHCoeGh8jHRUYHy8gJCcpLCwvFh8xNTIqNSYrLCkBCQoKDgwOGg8PGiklHyQwNC8xLywsKSoqLzEtLC80LSwsLC0sLDA1Ki4yKSwsNSwsLC8sLCwsLSwvLC80LCwsLP/AABEIAOQA3QMBIgACEQEDEQH/xAAbAAACAwEBAQAAAAAAAAAAAAAABQMEBgIBB//EAEUQAAICAAQDBQQHBQYFBAMAAAECAxEABBIhBTFBEyJRYYEGMnGRI0JSYnKCoRQzorHSFRZDY5KUU3OTsvA0wcLRg6Oz/8QAGwEAAQUBAQAAAAAAAAAAAAAAAAIDBAUGAQf/xAA7EQABAgQCBgoBAwQABwAAAAABAAIDBBEhMUEFElFhcfAGEyKBkaGxwdHhMhRS8SMzQmIVJENTcpLS/9oADAMBAAIRAxEAPwD7jgwYMCEYMGDAhGDBgwIRgxy0oBAJAJ5C9zXOvHHWBCMGDCbj0ro8LJIyBiYzQBWyNSEgg9UIvb3sNR4rYMMxHYC5S4bNd2qE5wYzn7bm+kkFecL3+k1YjmieX97IzDe0XuRm/FQSWHkzEeWKOL0jkWNq0lx2AH3opAlTmR5q7m+OFrXL0d6Mp3jUg0QoBt258u6K3NisL14cpOp7lc/WkOr5LWlfygYsqoAoCgNgByHhWOsYrSGmJicdc6rdg99qlsAYKN+1XfIRnYxodq91f/rDL2aWoNr065NNktsJGA3O/TFUYtey0WnKQ+a6v9RLj/uxddFdZ0WISTQAeZ+k1MH+l3j3TXBgwv49mWSBtF62pFI5gsQuofhBLflxuXvDGl7sBdQGNLnBozTDBhVwfihb6KXaVR6OvR18fvAe6T4EEtcJgxmRmCJDNQV17Cw0KMGDBh1IRgwYMCEYMGDAhGDBgwIRgwYMCEYMGDAhGEnEuKuzNFCdOk08hF6TQOlFOzNRsk7CxsTdX+L5zsoXYVqqkvq7d1B6sQMJsrl9CBbJrmTzJ5sT5kkn1xm9P6UdJwxDhHtOz2D5UyXhg9s9yrycMWtS/vVorKxLSWDYt2tiOhHgSMaLhefE0YcbHcMPsuDTr6EEX1wqxxlcz2MwJ/dzEK3gJNljb82yH8KeeKHo9pNzI5gxXVD8yc/vDwT8ZpiN3jmnPutHilxnJGWF0HvVa/iUhk/iUYu4MegOaHAtOBVc1xaQ4ZLN5XMiRFdfddQw+BFj9DiQ4giXRJNEfqvqWvsPbr8m1r+T1M+PHJuAZeO+EcjT4VsaVsuJ5dKs1XpBNWByF8yaHxOFnA+PjMmQAICmm9EiyjvXVsuwI0nbfpvvhjmoA6MtsARzUlW9CpBGEnsXNqhfeTZx75Jq0Tay7m+pGo0SRh2FDhmWiPI7QIob2rz9pGab8SeoZSDREbb/AJTjQ8Pj0xRqeYRR8gBjPcSAMbA8mpfjqIWv1rGpxruijP6cV28DwH2mJk9kDnJGEPGpdc8aX+7UyMOltaR36CQ+mH2Mxlpe0aSXbvudJG9xr3YyD4EAv+c4s+kMz1Mk5oxdb58k3LNuXbPfkrufLK4phyNgjZlPQqw3Ui+Y3x3FmswgoSLIL27RaavDUhF/EqTjq8GPPpXSEzKf2XkbsR4FTDcUK6PGsx/wYT59s4/TsTj2Ljs19+BKv6k2pvk8aDw644x5izHSSeH+Q8Ak9XD/AGjz+U04fxVJr0khl95GGl18LU9DWx5Hpi5jM5nL6qYMUdbKuKtT1O+xHiDscOeD58zQpIy6Sw86O9Wt7lTVg+BGNjojSw0gwgijhjs4j4USNBDRrNwV3BgwYvFGRgwYMCEYMGDAhGDBhZxDjioSifSS/YHJTVgyMNkHx3PQHDcWKyE0veaAbUpjHPNGhVuNza5Y4xRVPpH368oxXmSzeXZjxxHiHLQlQSx1O5t25WfIdFHIDoAMTY8p0tPfrZkxB+OA4D5xVm1oaA0ZIxxmIA6srcmBB6HfwPQ+eM17SBopo5gGfe77x0ha7ikIVjV7NnvPISF2HeR/w/iKTxh42BBA5FSQaBo6SQCLFjEeJLOhw2RmmoOew7EB1034Hni6FX/eRnS3n9lx+Ib+R1DphljMSy9jIs4Oy92Wzt2Z3J+KHvfDWOuNMDj0vQ8+J2WDj+QseO3vUKYh6rqjApLxuPTNE4ApwY2PX7cf8nH5sRDDHjuUMkDhfeFOn4lIdfmVAPkThXBMHVWXdWAYfAix+hxk+lEtqTDYw/yHmPqilQXa0Mbrc85JFwTjUk0hRpImuMt9GjKUYEKylmZlkrVzFcuW+1D2JhKT5pO1ZihAZfowC1m5CqktqNAWfsncnZevZ5mbOSOTJIn0ipIO3aH3lsBpZCoPcruJpNbN0xd4REVzmYrtQh1HSYmEZa07wkLkEmzQUKKs1hiPqw2xobRSrWnAYg7hstlvujYm+dBPZAczPF8g6sf0U41OM6ldvAPvsflHJv8AMj5jGixo+jDKSZO1x9AmZo/iOebKhxzMskDlffICr07zEKp9C1+mFcMIRVVdlUAD4AUMT8bl1TRRg+4DIw+aR38SXI848UOK8SWCMu3Pko3tmPIAAFj40oJoGgcU3SWM6PNMl2XoPM/VE7BGrDFc7885qtmOPKuZSAKWLDcqdRUnowAIXamtiux2vfDTGf8AZ/h2gNmZjpdtZ3OlURmDt1rfQGLEL46UJYYfowIsEEHcEbisZ2bZDY4Nh5WJyJzpuTgqvTgwYigg/aWKA1EpKyMCQSfsIR/EQQRyG5JXknJxJyKIUMX8hvKVgKnBGTyn7UTf/pwaPL6Ug7j/AJYIIP2j5A6tLjmOMKAqgAAUABQAGwAA5DHWPVZGRhyUIQofecydqrosUxDuRgwYMTkyjBgwYEIwYMGBCqcUyHbRlNbpf1kJB9fEHkR4H1wgjj/ZysTqsd+4VFRv+HqG6lTvvsWxqsRZnLLIpR1DKwogiwfTFVpLRkOfh6riQRgfpSIUcsGqcEkGKHHeGNPC0ayMl3yqmGkimB5je/iouxam9mchJASVuWHc9TKg3PxlX+IV9fp5FKGAZSGB5EbjHnEzJzGjYwLxhgcQedinWcKi4SPhHGhIz5acKsi2oXUWZkqu8WAJYgMeW6gNQDC1ObWXIzAhpEyYddgVctSKKNgsijSN7rShvTQLufaTgRmGuI1KBXWmHe076gFZSxZWOqjvpJqu+GcRXMrJDJTMuz0KVgS6igWLD922zUdrAojE2HFhtaY0NtWGz27P9hXyN6eiKZJrBMsiK6m1ZQynoQRYO/kcWfZ/MaScufqDVHzNx8qJPVD3fgU6k4x0WYfIzsJNRglkP0hZn3IUJsSWUjvBiSdWm+7aJjRysxCyREFlOpd9mFbqfJh8iFPTDuj450bMtfWsJ+e7fvHjuC6R1jS08lajGYy0YjeWK77NyR5I/wBIo+A1FR5JjQ5PNrKiyIbVhY6H1B3B8QeWFHGl0TxvtpkUxsfvDvxj5dr+mNV0gluvki4Yt7Xz5KNLkhxYeSOSs3k/ZBVzH7QWGvtGcBEVB3lK0x3ZhTXVgXXhWK8oVOKro09pIv0m/e0BHohezod5EGrXZuqoCtTjLcbzKpxHLlmAOlaBu2LuY6TusAQGJNUSDuQBvi5SYizMRwiEk9W5o8LYb/O6kEALT5NSc3F4CKUn46oQp+RYY0WEHBjealv6sMdH8Tzav/5rhlxnOGKF2UW1Ug8XJ0oPmRjb6CAhaPYXbz5lR5gF0QMG7zv7pNDJ2jyy3Yd6U+CJ3AAeoLB3/wDyYzPF8wc1mo4F70a32orUpWwCzBiqEAgAEFyCzGlK7seOcSGUy6olCQrpiB2G1AsxOwAsEkkDfnZGOeG5ZMhlWZzyALWQBdLGig6QByVbbffdjV4xoiOdEdOEVc8kMHG1e6tBv4KU6laDBce1WcNR5eM1JKwA3ruggHvWKIsNsdW1gNuMOOH5PsokjBJ0irJ3/QAV4AAADYAYT+zvDiZGzTklpVAAJViBsxAdRTID7tErVEUbt1IXduyirWRbMRYjU2NR6E2KC9efIHEd8J0RzJKBc4ne449wFvEoaMyhUaZzFGSAP3kg+qD9VfFz/CDZ6A6HK5VY0VEGlVFAeAxHkMgsKBE5Dck7sxO5Zj1JO5OLOPQ9GaNhyELVbdxxO36UKNF1zQYc35wRiDOZ1IkLuaUfEnyAA3J8hipxHjSxnQg7SWr0A0ANt3aiEG/xPQHCpYWLa5W1yb0apUB2IjX6o8TZJ6mqAY0npmDIjV/J+z52eqVCly7tOsPM87fVeZ3iczmNwTFH2sXc21spdVbtDuAN/dX1PTGoxms3CXRlBosCAfA9D6Gjh1wvPCaJW21cnH2XGzr6G/iKI2OImgdJvnOsEU9qte7dw90uYYA0EDBW8GDBjTKEl/FuJGPSqAGR7q70hRWosR8QPiwxXg9pFG069gR9Ym4fSWgB094L64puweeZ+dMIx4UoBNfnd/kPDEuMRO9Io0vOOYwAsbam8YmqsWwWaoBCfA3j3GWTJ6CTC7RE8wu8Z+MZ7o+K0fPF6DjzrQmjP/Mitk9V99fQMPPFzJaelJmxOq7YfY4Jh8sR+Jr6p3hTn+CWTJCQjk2wN9m5+8B7rffG/iGoYYZXNpIoeNldTyZSCD6jE2LiNAhzDCyIAQUy17obrLNQ5iyVYFJALZG94DkDsaKmtmG3rYCT2j4EW+nh/ep3q3NkV3kXkHoEbaQ9gPqUaTtuIcNSYAON1Nqw2dT4q3T+R5GxhFMXgNTbqdllA7p3oCQAdxjY+6elcsYWc0PH0c/r5btMzGdNhGY53qcx7Ythjs+FQ4bxBM3HRoOtXpplDgC2idhT6GatVcx813C5zk5Tl3B7JmZozpkYAVqbvHUSLNlmayxc0qrZ74zwdoplzOXRiw2dIwtsCbOxrYtTMoIsqOWpmwzzfDv2mBVmBRyAToayjVvTcj15itgeYBxWF0FjbH+k/EZtIzpu27DRdoUy4TP2Upjs6JiWXnQfdnF+DDvAeKueuL/HsuXgfSNTp30HUsp1ADwutP5sJf7NUQrEndWMKI6JtNFaCCdzVDnzre7OLWV9qTJGpjjLvuGN6YQynS1OQdQJBoqDtzrljS6H0nBiSjoMw6zbVNqtOHflRJfDcXCIwXz5384ryNwwBG4IBHwPLHhQXdCxyNb+e+F2V4fIigPNpUX3UVVUCyQNTAmgDp6chyxLmMpGilpJZAo3LNM6gfJgMYd0NgcQ11dlAb+NFJLRWgNU34FH3p26l1X0CKw/Vzit7TZwBkXSX7NWmIUFmtRpjUKNyWLMR/y8LuGOhVjlsyxtrJV1l71Ad7WD0A+WOj26u7uVnsKBXckAUHYKToO5Y81974Y1jtLwW6P/AErah4AF7cb8KpvqSIpcT3YHCnN0n4WkmZnWZ2GhDqXQ3aQnulKjYEUVbUWJVX3KG1OLvtHwuXMdnGraYST2hBp/0pqq17rAgtuGFjDLJ5mN9WigwNutaXBIFa1O4NAbnn547zE5FKo1O5pFurPWz0AG5Ph4mgc/+oivmW9UyhFmimGzvvWp9FzUOBUZJGiKIAuR3QeQUUGdvuixfiSB1w94Zw1YU0iySbdj7zttbH5AAcgAANhjjhPDOxUljqkfeR6qz0A8FA2A+dkkmXP8RSFQXO52VRu7GrpR1O3pzNDG+0Voxmj4RfEI1z+R2buHqosWIXnUZh6/SsswAJJoDmTywhzHGXlNQHTH1mIvVy/dA7EEX3zt4BueIJy85uaglgrEDYFbgyH67eXuihzO+OM7xKKGu0dVsEgH3m0jU2lebUN6F4ptJdIHPJgSVz+7/wCR7/ynIcAMu658vv04qTL5ZYxSjrZJJJJ6liTbE+J3x3JIFFsQBysmhZND5k164y+b9qZpToycLPatUtroWjS+I30tV7d5G5E0yzHAhmYoP2i9abtoOgMa3B0tsNQV6BItF51jLvlHQyHzLqVN8HP4kVzwuQntaqYZLiEcwLRsGCsVPMEMKsEEAg7g7+Ix2C8bGSKiT76HZZKFDf6rDYavAURy00svm8tC4gRlDuxOkamJYgubO9bA0CRsKHLDLCGxYknGEWDrNzFcx6ELowoU14fxNJgSpIZa1I2zqSLph0/kehOLeMzPlySHQ6JF91xv8Qw+sp6g+NiiAcOuF8QEqXVMp0uvPS4qwD1G4IPUEcseiaJ0uyfaQRR4xHuObKFGg6vabh6c870+jTNOv3w9eTqpv/Ur/LEmJONR6Z43A2kUxsfMW6fp2g9cR4w2nYBgzz99/H7qpjTrNB3Lh5lWgWAJ5WQL+F8+eOxhPxrgAncSNT6VUKjAEWJElNEnuluzVb+F8qwr4fleJQqoZlloAm2DaiFAcM7hWGoragA0ZCCaWzGhykKLD1mxWh2YdbwPI3rlSCtJJkV1FkJjdubxnSxrlq2p/wAwOLUXF5o71qJl2opSyAdbVjpb0I+Bxjsh7XTKqmWCRkkc1LpMSqpdApdXFqoEh7xO4TruwaJ7Y5fbWXjst761sqGSzRNAqrVfVGHMVi1gP0nIGkOrmjL8hbG2I8iglrx2rrYZHisU37twSOam1cdO8jAMvLqMWZIwwIIBBFEHcEdQR1xkhmsvOQBJG7Ad0q41gHqhU6hdcx4YuQ5ueIbN267bOdMgHlIBTH8Q+LdcaGV6RwXnUmWlh8vkc3TDpYYsPj8/wpMzwdod4QXjHOIm2HKuyJNVz7h28CORhizaspYHYc77pWuYYNRUjqDRGGuV45E7aSSj3QWQaST908n/ACk4UcVgjmzBpRUddoRY1vQKK4GzhBTb8iVA5HELTWjZN0EzcJwHC4dw38lPQnOJ1YgPHn1VZYjP3nsRdIyCC433kB3AqiE/1eApy8VmYyfs0cbJCSh1FgzsoBZYwooVdWeZ5Yr5jjc7TyiJFIgrVC20sqm7dDXIVtV36gYr5HM9rPI2TmRDJRlilja1Yd0si2LYUdQurq8ZxkAgFzwKAVGJAw/KmZGfdjhZNhEXcBSm+g402jP3wj4xIk7ZOdY1lWUNHok2UMRa70aIYEXW/THfE+HGGDJJJckUMi9qQpYcjpJFe6Dtv5Yf8N4QkMSRgaghsFgL1bkt5G2PLxxewh06GlrWCrWk020vTgaO5okmY1SGtwFfenkVl8pm0ObmzMYqCPL07BSqu4JbawNRCir+HjivwTiWYaeMN2oaXVI6SaeyER9wxb6gw7orxux1xrMxl1kUq6hlYUQdwRhPmeB9ijyZYFp9GlO0dnCrYJCazQ5bDl0wqHMwngtIuQAK3yoKm22uGQ2JTYzHAtIuaAV+fPDYrs5ikl0a6mRdVrs6qT1PKj1U8+dcji/7OEB3Ev8A6jxohCl93sr5AfWFk3udipxjOCcRTLGVj2rRsqktJGVmeY90ourd7G9bgb9MaHsJJ4FLr2MvMUxtPLUtEWuzAeJxOk4//DZgPcKswqcbi9M7Zj5TMxAoNQm236xpuTnintAELJFpLqDqdjUUf426n7gN+JUb4z+a41l4LkklEsrAfWVpCpoqEF0q7ilFAkjmWF9tkUny6qqqhRwwFWqSI9kECr7wYHxBvritF7P5fLkmRwUZSNEhGg76r0k0xVFSMGidMS+GH5vSgniRGLgAfwbnxPPuomp1fZaqMfF87MCsUa3qpnIKhVYkKU1BfdC6r+kNSIaPui1w/wBkKcyTytIxkWTQpIiDiyDRNtTEUdtkX718Zn2wHdjy8Mjlk1L3CFC7hTpq6tW7tXSEgEUSZLg2bkdJZ52XTpOgBfeXUCQFYqNSmjuQ1nupthl5iQ2H8YIP/ufcX4U3pI8VZk9p4VKRQgSE90aSoRSDGig2bIuRPcDUN+VYWyNnM2ppXgDR0dXdAZgVsLVuLDWCwIVkIGpaOlyvCYYySkaqSxYmt7Ook3099uX2j44t4rxOQYJrBh1P7nXPhhzxSqFKOH+zUMR1abYsX3NqrFtZ0LsAAarb6inmLw2xX/tKK6DqT4KdR+S2cexTO96IJjX2l7Mf/tKn1AOGuonJx2tqud3Eperq42U+FPFONfskmsbdqADtY7l710NOB6Dww3i4dmWJ1djGOm7Sn5UgHws4jzHsaJa7aaRyLrSEQC6vbSSeQ640OidDz8vHEYtApXE7RuquNiQge2bbMfpX+P8AuxV/xV/k1/peKePeLTdpOqAnTCNTeGthSj4hCxP41x5eIfSWM2JOUb/iADxufdIhNIYKowm4xxWaFyRGpgWNnZzdhlWViKXoQiC+hbrYAc3jw+mKGC9rHVe3WGznNLIWY/v9GrMrxyBl5hdLsD9GdLLYKtUlb9Y3FnTvdzOayU4qQwtz97YjuyFgSao6Vlu+gbDb9mSiNK6WNkUKJJskjqb3vFDPezWXlWnjAsk93um/pN9uZ+lk3P2zie2NKVBa17Dtaa+tPVJoVVzfsll5kCgsAoq0kJIGh4wtkmgBK+wrc44X2emjkQxTnT2mqQMWspYJRRuK3kobe+N+6MMeE8Ejy/aaCSZG1MWIJv0HKyzV0LGqFAMLwh89FaS1ry5v+w27jVAaq3EWUROzqHVVLaTW9DYC+p5euF75j9jgiQI0sjGtKc2ai8hs9OZ+Qxb4rNQjH25Y19NWo/8AbXri28AJUkWVuj1FijXpiOx4awB1wTWm2gt6lSGnVaK4c0WS4lxWPNaHypYZmMal7tMUYVKovusVB5XzGxxo+G8Ojjjj0obVdiwuQat31HnqJ5+eOIeDqskbAkLDGY408LrUSbtrCqPQ87xQ43Gsmby8MpPZFHfTq0hnBUAHxoEmsSXPbFpChkhoBO052yr7Em6fLmxKMZUAVO052y5JT/BWMDnV2eJDrhXOxKgLmu8jF01jcCz51eO+ISpoWJISujNxh0WQuH1KdlckcwKo1WFjRtadrHcLC2Pa3+Oa7+kwv6fO/wC1u8e1jC5yNkhXLya41mndwouV44VogdyzuxHLzs4tQOMxkkZkWaWIOhV5DFuNtRBG5oId6rUdwcNmQoA7WsTTDjQ40xBBvbaapJlaAOravJxpltTnjcBUrmEgaeZBpVddBQbtgp69NhfLwwkPGpaftcx2EzIwjhMRRAxFKTJIO9vyN1fjyw69mmD5GGnfeOtR2exak73RBG3PkMd5H2ahjbWQ0kn/ABJTrb06D0GFMiw4WtDiipaaC17HDtVAHAVSmvZDq19yLDk1AHAVXnDpWDjUrr2qWQ+mxIlI3ukjvLR2+x57UeJcAhMpknm7vaCQKTpa6Tu6i263GraVAO3XDfiEAZoAy6lMwVgbrSyupujvzG3wxospw2KIVHGifhUD9cXWiNHRJtpmIcTU/wATQVPccrU3qBHisFCRzzuWZ4dHHHGBloXZeSiNDR8O+9LXxahyxdXKZl6qNIwefaPbDw7sYKn/AFjGix7eL2H0clAdaKXPO8/FFFMz+1vPkkv9gOx707AeEaIoPq+s/IjE/wDduAkFlLkfbd3H+knT+mGd4LxbQdHysH+3DaO6/jimzHiHPwt6KKDKogpFVR4KAB+mJcF4LxNTJJOKMGC8GBcSQeyMNsQ04LMWNTyiydydmx7/AHTi+3mP9xN/Xh1gxGMpAcaljfAJ/wDUxv3HxSX+6cX28x/uJv68H904vt5j/cTf14dYMc/RS/8A22+AR+pjfuPikv8AdOL7eY/3E39eD+6cX28x/uJv68OsVM3xeGK+0lRa6Fhfy5nHDJywuYbfAJQjx3GgcfNUP7pxfbzH+4m/rwf3Ti+3mP8AcTf146f2lTbs45ZL5FU0r/qkKj1xVz3tFIpHdhjViFBkclrJAACKKO5G2rrivix9GQjR2pXYACfAAp4GZOLiOJVXjXAEi7B0aYkTpeqWR1o2OTMR4b+eLuKPFzM0bMZC2jviNEUKxQhwN9T3a1sw54uJIGAI5EAj4dMYjTUxLzERr5YdkCmFL8lSe1qDXNSuhhRPnctMEEihw0rRKHS6kF6huNvdO/ww2xiJeCyyyLLU0QkzRJRBp0KFZRLRBpmrc8u95jECThMeSXO1aYHx57qZp+XY1xJcaU++f5T1Z8oyJF2aFGlZEXs+5rW9VAitu9v8ceDM5NA6KikQOCVSLVUhuioVd2FHccqwlOQzAiy0ccZWSGeRdRU6aIYLKTvYIayfHbFjL8NOXOaVVzAQ9iBJELkNLbsL962BDVfvYnGBDFe2eFce1SveDXfdSTDZk4+P+1K+F04h4xlnaOUVrkYwqxQhwfeKNYtfGj5Yr5+bJXIZY0YpIqvcWrvuBW9b2ALPlhLBwaZooF0zIP2t211UwQg08nOmJ2s+WIs/wOZUzSqskpaaAqzC2egSSSALAuia2wtktBD7RCO/LWAx4LrYMMPoH07/APamPBbGDOxCQ5dKDIgbSBQVeQG2w5jbwIxbxneEcIeHNszWxeC5JN9LSGQlgD5CgB4AY0WKmYYxjgGGtsd+ahRWtaeyapfxkAiNbYapkFqSpG5awRuPd6eOFvE88IJRHrzTDSpYjMSWNcgiQAFt7Y+I2Bq8Nsw2qaJPshpD4ctC+tuSPwnwxLnMikqsrqDqFXQscwCCRsRqNeFnEuVm3S+qCXapuQCRnjbcElxIaAEuymYgl0iPNysW5L+0yBjtfultXLfli3HklYWs+YI3FjMS1saP1vEEemKUvsjAQQoZLBGzEgmmCsdVm11mvQbgABdlfZaeNI2jzI1AhmRRogY6kZgNINK2iias6j0JUzv1PWXZMvb/AORO/Zbnwb135rQf2d/nZn/ry/1Y8/s3/OzP+4l/qwllfiEVBQswAa2YrbE6gndQKVFhSTZoMeZF4Mx7XSQi54KUkBQjEyWU1kMrqoAFqpN7FvkkDSDv7UbW4P8AYkFd60p1/Zv+dmf9xL/Vj3+zf87M/wDXl/qxWy/tLC55stydkCykAvenSD13I35d4YaYhRJuehGj3vHEldDyc1SfIBQSZswANye3l5Dn9bDb2byLpGWd5SZDqCyOzFF+qveJo1ufM10GKGbg1hUOwd1B+GoFh6gV6402Nf0a62Mx8aK9zr0FSTx9VHmYh1dXaocxnEj3d1QfeYL/ADxR/vJCbCFpK+wjFfR60H54V5fh8SHUkaKx+sFGo/FuZ9cWMQo3St3/AEoY7zXyFPVAl4YxqfL59V2/HpmsJBp8DK4/7Y9R9LGImzOYcU0qoT/wkFj4NIWB+OkemOhiLNZxIl1SMFUAnfyBZq8aVWO3RT4YqYunp+OdVrqbmj+SnAxjcGj19ariTIhxUjSSg8w7sVPxQEJ/DjpIo4l2CRqo6UoA8zhHmPaOSR2jy8bbNpMhGrfcEBfqkMCCzWopbsNtCnstNMyPmpgWXWKRAG0unZlQ5JoG3aq+uORRSGXwYj+1ORaZ0JLnbrXp34LuucArGa9rkI05YGaQ8loqN1VlOpqBB7SMGjY7QEjY4rvw3M5yxmPoYarSCQ7qSb1LqOm4zpN7guaAKKTbzfFcpkg1Aa63WNdUh3LhSRyJMhIDEWWNYc5ecOqst0wBFijvvuOh8sDov6ZgfAhFoODnXPdl5FcpXFe5eLQirZOlQLPvGhVmgBZxU4fSFodgF3jH+WeX+lrX4BfHFmbMhSo3LMaVRuzHyHl1JoDmSMdjgEsgDu4jkXeNV3VfEOf8TUNjyA6WQDjkho2ZnQ4sFtpsK/OW6qXrNaO0aArybMKilnZVUcySAPDmfjj2NwwBUggiwQbBHQgjnhdm8qMyAj9ySJ1ZkIujRHiL2JKSKRRUMN1IwlXMy5PVuuhY5JWiZgSSXtRG4W3kd2cttWqRAANraZI64LK0iA/ibcny34VS4lputbgrFds8gkEZJDEWLVgp57ByNJNAnSDdC6rE6MGAIIIPIjcfMYryxzbkLtV7WDEOZzqRglmArp9bc0KUbkk7AAWSaG+E2e9pkao8vLH2jtoDMGZVYrqQlRWze6GJrVtubAegysWN+LTTbQ0HFcJATp8yoZVJAZr0g9aq6+Fj/wABxI7gAkkAAWSdgB1JOM5leGTzPG0rv2a94KxCyqwsaSEUC1fcSqe8vdqixZjIf2m1B+hB3YfXYHYKfsqQCTuCRW4vDsSWZDcBrV/cRcC+Awvu89i2DWucFbyfBZWDTq4V5apHFpoF9nuKZWIJY86L1W2CTNmOu2RorNAmjGfhIvdF/e0nyxbyvHTHS5iq6TAUh57SD/DPIavdPitgYe43H/CNHz8Fr4BpQAVGNh/kNvgVHfGex3bFsv5+brOyC1IBqwaPxGxxmoPZiWCGRMu6K0nZJq3QhEjCu3dF9oxDbjlqB5jGwm9nEFmAmEnoBcX/AEjsPy6SepOKM3axX2kZKj68dyD1QDWvoGHnijjaJn5AHqgHsNK0FcDUVGPhUJYcyJ+J9jzwSSSfNLJlQFbToQTfWGo1rLNVDSF56lsyWNVaToMcQTq4DIysp5EEEeB3GJMZ6PF6yg1QKbOOaXSllUfhMJdZDGmtTYahYIAA3+AHyxawYMMue51NYk0Qq2fmKKHG+h0Y/hDDV/DqPpjU4zzoGBB3BBBHiDsf0wx4BMzZePUdTKCjN4shKMfUrfrjcdFJirIkE5GvjY+gUeZFWg7D6/wk2TjMRMDc4x3efej5RmzzIHdPmp8RdnDTiXC1mAslWU2jrWpT1qxRBGxB2I9KSGR43CTABj7rrfZv5An3W5dw+hajVbprQsSXe6PCFWG/D63p6HEEW+ah4xkmlgkRCFdl7pPu6hRXUOqkiiOoJHXCyD2MiBBLOVEaJpDFT3aFs6UWNKB0oagNmIxoMe4oYU5Ggs1IbqDdjln3LpAKUcQzKZHLr2cX0akKFB0qt2BZ32ul5Hdh03Cr9lzmavWzQRlwdIAFxlSasd+/dBJqiz86UjVMoIogEHp0x5LKFBLEADmTsMPQZzqxVrAXk/ke0e4HPG6NWpSnh/spl4iW0K8jEszEc2IIJ0+6B3modAxAwyV3kYpCAxBIZz+7Q9QerN9wepWxiTKcOfMC31RwnkN1lcefWNT4e9+Hlh9BAqKFQBVUUAOQGNPIaDjTLhHnidzSb9+wbh5JqJFbDsLny553Krw7hKRWd2kYd523Y+Q6KPurQ9d8RcY4oY6SOjM47oPJRyLv10j9TQ8SJeLcT7FRQ1SOaRd9z4muSjmT0HmQDmOKZ05eNpDUkzkEi6LttYRd2oLdKoJ+ZOLnSU+2SY2XlwNd1gMhvTcNheesifz9fwrDcMFAhmElk9ptqLH3iw91ga92qG1VQqN56r9ojHc7wkC6owfHe2jNdTt97FzJzl41YrpLAGrDV6rsfiMGazAjRnPJFLGuewuh57frjzgxHueQ+5rtvXcf5Cmh2tY3SjP+zyZk9oJLVhzUKe6VKNpdaJJRmUEltIdq6VRPsk2st3Dq3Glimhu1kksdwmqZBQK3oo2DjX5X2Vh7JFeNS4FswJDFidTd9aJGonbCjK5TUCwlmCl30jtCRpDsF3azyA64009LTOjYTSYoINgKXGeXPim29W+tK2STKewtLHrlt40VFYAkhFCuq7kagsylhd2p0nmThxlcvDF3BUkoRQVRBZALMv0UY0qAzGiQOfPHWcycEal5nYqCN5JHIvkO7db+Fb3i37MZuISkQgCOZSwpdI1xkRvsQDZBTb/LPrFlOs0lFbDjPdqnMNAFcaV810hjQSL0VZkkkkaOUGJVAPZgjU6nkWdTsLDLpU81Nkgi++GcYimtYzWg1pI0mgBuEO+nerIG4OHXHsmSokQEvFZAH1lNa18yQLA+0q4x3G8iY6zmXPu991WtMi0Tq3IBNMxsmu8WIchRhzSOiocvH6qpDXDsHKuYdx28hIi67Q4eHPPgpuM8XkhmTWY1gJCkMLBUg6mZyKUitkGommJoWyuctLJl/wB3ckXWK+8POJm/7CQvgRywtymZTOxDcxyJz0uvaROVK2CpYcmNX40QCCAv4LxRsu37PmWbu0EdhtuQoAKAgINSKHc2WO5s6VYl4kaBeX7MRlnN/cNtBjxrW9rBFRgbgr6Bkc+ky6o2sXR6EEcwwO6kdQd8WMZiTLnWJI20SgVqAsMPsuv1l/UdCMNOG8aDns5Bol8Pqv4mM9R4jmOo5E7DRmmoM8NU9l+zbw5qosWX1e0248wpM1wSN210Uf7SHST+Ie6/5gavCuXJTxA2BOo5FAFk9UJo/lPpjR4MSpzRctNj+o2+0WPj8pDJh7bYjes1Bmlewpsrsy0Qy/iU0R6jE2Gmf4XHMB2igkciLDr+FhRHocK5uETR1oYSqBuHpZfRwNLeFED8WMfO9GI0PtS51hswPwfJS2RmO3cfn+F4Tix7OIdEp6NM+n4ClP8AErYVS8SruhGExICxOKYseVG9LKLsspYAA740nDskIYkjBJ0iix5sebMfMkkn44ldGZKLDjRIkRpFBq3tfH281yYOqym1WcRZrKrIhRwGVuYP/n69MS4MbjFV4JBqFmY1aORoXOplAZW6shJAJ+8CCp9D9ahNib2hOl8u1bs7R+jIz/ziHzxSy4ec1Dsm4MxFjqCIwffNjn7o+9uuPNdJaIf+vMGWbY33CvtUK0a7WYHmy9lzNMEVS8h5IOfxY8kX7x9LO2L+R4FTCSYh3BtR/hxn7o6tue+d/CuWLuQ4akIIQbndmJtmPizHn8OQ6UMWsavReg4MlR7u0/bkOHziosSYrZmHmjFTiXElhTU25JpVHvM3QD/75AWTsMSZ7OrEhdzSiulkkmgABzJJAA88IF1SP2snvVSre0a+A6aj9ZuvLkBiRpXSbJCFXFxwHudyRBg6/aOHNkQxMWMklGRvkq9EQ1ekePU2aHIZnMZVc/mipKvl4Qt1ZDNd6SSBXeG9a1OjfQyi2PtLxEBRAAXeVTqRATJ2Xuuygdd6HPnuCASPEK5HKgkB5DQq6aSQ9LJZjyO3eIC0oNAYwkN8a8wSTFfZvu72GFMVMca2yU+Y49U6wpG0h1aZGUjTHsDTEXTUQ1NpBF0SRpN911ywxj6z622vuRkMf4jGPgThT7M5NtPbSadbggHRpatbklnNM+vusLVdq7q2caHgUZaWZzVLpjXx2Gtz83UfkxJ0bKQ4mkGQmizLuN7kfdB84oLtVpdzzmnRNDGU4NHUEQ8VB8+93v8A5Y0XFJ9EMr/ZRj8lJxleLrImWuORo2jUXpjWQmhpICuQOe92Krfa8XPSft9TCqBUnGu7YCc0zLWYePpX5U3HImaBwrMjUKZWCkbjqSB8yMVeHzlMvDLe8TAyHclgCySnd3JsFmvU10N+uOpVaTJOHU6jG6sJNINjUpLatS1td94EeOIPY5kbJqi6SqFk7rhxQJ6gnmD43RGM1Be6Xg9Y03ZEHoc9lk+Pyut4DjNZjLCGUxco5AWj3Ir/AIiCt1qwwo8mNUEw19n5y0ChjbJaMfEqSt+oAb82JOLZEyx0p0upDIfBhyvyO6nyY49A0hKN0hK0biRVp35eKhw3dVELXYYffOS+f8V4U2Tbt8sraEFtGrHoWdlpgRoNnYEBSWIV2YDDXNZGHOIGupEI3BXWjDvBXKk1RIOm7BoiiLwyy8wkS652GU70QSrqfgQQfhjNcRV8hI00YBgYd5AoFG6UBtQVQSwANaVo0pLs2MFDixI7gwmkZtgc3f6k7cccVLLdVWuA8ZIIy8+oSLsCwazuw3J5A0Ke9LXpUsVOH02XVxTCxd/A9CDzBHQjcYV57JJnIleKXSCyssibglTsSp2aqNar0mmAsDEPs3x/tfoZe7OgNjc2FoMdWkCwSLFki1s6tQDEeF1oMeECHNPabm07Ru9DjkhpIT7K8WeHaYl4xylrvr4doo94ffA+I5th7HIGAKkEHcEGwfgRhDiGEPCbg06SbaI7IfEqf8NvgKPUWdQ0Gi+kdKQpvud8/PjtTcSAH3bY+X16LTYMVOH8TSYHSSGWtSNs6ki6Yf8AuLB6E4t427XBwDmmoKgOaWmhXlY9wYMKXEYMGDAhVOI8LjnCiVdQVtQFkC6Zd6O4pjsdt8WlUAUBQHIY9wY5QVqlFxIoTZGIszmVjRnchVUWSeQGO5JAoLMQABZJNAAbkknkMZyfMnMsH3ESm413Go9HcEf6V/NzrTA0hpCHIwjEfjkNpTkGFrm+C5Z2mcSyAqB+6jNWm1Fm++bI+6NhvqJllkCgseQF7WfkBz9MdYyHtXxGSR/2dQyDV0TtTINN/uveKWfeUOCY2DACr81b1uk5kuiHG5Owbh7fank0Fla4CDmZDmSbTcBCCVLKx7N01E6aQ17qtq1E1dYhz8pzebEKm4YjUn2bADkgVpk3aNdJ1Ad61BCti57QcQXK5URKQHZNCKH0NQAUlCxsEWK3JsqBZoG9wPhawx7LTNRYndjtS6n0KzkDbU41eN4kujBgM1TGrWDYBn3Cw32yok0yV2aUIrMeSqT6AX/7YbcEyRigRW96iz9RrYl3ry1MawmmjDyRRb99wx/Cn0h9CVRT+PGnxoei0tqwnxzmaDgPv0TUy6jQ3bf490r9p1vKSr9tdHq5CD9Wwr4khMMoUWSj0O7uaNDvArz8QR4g8sM/aKWo0XmXljHyYOf0Q4pSRhlK+II8t9sQulEWkzCGwV8/pKgf2+8+ySeykOnLMincO4uydz3rrYqO9su1CuW2I/YoMsUiOpVklIK6iwGykgEyydTZGrYk/E8+wy6YZIzptJPquGsaVVSR2jlT3KonavInHXsqSHzCswJ1XsjICdTqxBKKGGoEc23B33xWTVf+ZbWoq057cdmefdmljJaPgzaMxIv1ZVDj8a0j/wAPZf6Th9jL5qQRmOU39E4Jr7J7j35BXLflxqMbDo7M9dJhpxbb48rdyjzTbh232+qLP8Vy/ZTCQe5MQrDwkqkPwYDSfNU8TjySMMCCLBFH4HY4d53KCWNka6YVYNEeYPQjmD0IGM9lXbvI4+kjOlvA8iGHkwIbysjocUHSXR/VRBNQxY48dvf6p6C/XZTMenNvBJIci+UcuZiYCe8GDM5ukijjVBzDEbiy2rTQCrXfHeFGaPt8vRlCFo7FBmIUoxBrvqFpSSANRva8O8xl1ddLCxYPwINgjwIIBHwxlIc0/D5NEpL5dgPpGNsDyLMzMPBbUKxZpFokkLirloj47usYf6rcqCjhs3n1FAMEo2TfgftCkqkM1SIwVrUoSWNIQrC+902B60oIGGckxsKql3bko8OpJOygeJ+As7YTcV9noTL+0uWCorGRB7j+6d15b6Rq2tiqb0tHW8F4cY01PRlfdz/JR10rZAHmTzJxOkNFwNIRtdhIYLuGw/tB860sKBDn9W2p7lVyfs8e0WaV7db0qndRQehb3387IU/ZGHeDBjfwJeHLsEOEKAKBEiOiGrkYMGDDybRgwYMCEYMGDAhZ7i05mmMLArHHpYg/4hO4O3NARy6sKNAd70nDLifCxKAQdEi3ocAEi6sEHmp0ix5bEEAhPLK8QPbRsK+ugMkZ8xpBZfzAevPGC6QaOm4kbrm1c3KmXd7qygua5oDfDnapsQy5NGdHKjXHeg72NQpht0NDY+A8BiH+2Idu+BfiCD8iLx0nFYT/AIierAfzxlupjQ76rh3EYp8sdsUmZyKSaS6htJDKT0I/85csT48BvHMsgVSx5KCT8Buf5YZq40akUUvAxrmlfbTGBGvjq9+T9DGPQ4e4ocDyxSBA4pyNTjwdu849CxHwAxfx6/IS36aWZC2Dzz81Xx3azzRJPaMW+WHUSlvQRSKf1cYjxJxmS54l8I5GP+qMD/5fLEeMD0lfrTtNgA9/dTYX9tvOZVbK8OjjLGNFUubYgd5jZPePM7sx/McJOFxuvEMxerS66heorzQCiY6Xm1jXvzAq9Ojwuj4GgzLZi21sKI7tVSqN9OqqB2LVbE1yqqgRwBE6w/k2m29RT0SiNivzRhlKnkwIPwOxwy4DnDJApbd1tH/Gh0sR5Eix5EYX4k4LIVnlTbS4Ei+OoUknpXZfM4vOi8z1cy6CcHDzH1VIjN1oZ3X55yTzCT2ggKFZ1F6RpkG99nz1AciVJv8ACW+GHePGWxR5Y3kzLsmYToT8CoMN+o7WSHFPifC48xGY5BanwJBB3FgqQRsSOe4JHInHcMfZO0B2Cbx8zcR2Xc9VIK+i+OJZ8wqKWY0o5n/zn8Bzx5JFgxZSYMO4c02p5EKzpXC9Uq4Lw6VXjhll7XVIZN92ESHVZJG5ZzH3QAFDFRsoONxhVwTIsNUrgh3oBTVqgvSNupJLH8QHTDXHp2iZZ0CXBiCjndo0FMcvDzUCYcC7VGXP13IwYMGLVR0YMGDAhGDBgwIRgwYMCEYMGDAhGPGUHnj3BgQk+Z9nVHegqJrJ0gVE189SDYE17w3HnyKliZikJUqxkAlXqqqO0bfkwalUHkQ/kRjXYgOSTtO10jtAujV103dfMYqJrRECPGZGpRwIJpnTapcOZLQda+zip8GDBi3URZ3iAvOMb92FAfzO5/kv647xAQf2nMnpqRR6RqSP4r9cTVjynTj9efiHfTwAVsBRo4D0RgxHPmVQAseZoDmWJ5BQNyT4DEmV4TJNvLqijPKNWqQ+bup7v4UP5umGZDRkeedSGLZk4BBIaKuUc+aRPfdUv7TBf5nEL5pQ0UwIYI4BKmxpf6M8tjRZW/Lh/BwiFPdijH5RZrxNWfXEWb4Bl5AweJO8KJACtX4lph6HrjWS3Rp0vEbFbF7TTXC3DFMiZh1oa055xTDBjxVoV4ev88e42Cr1Q4twvtQpVgkiG1YrqAvZgQCLBHmNwD0xHkeAojB3LSyC6Z6pbFHQo7q+F86NWcM8GGDLQjF64tGthXNOiK8N1QbIwYMGH00jBgwYEIwYMGBCMGDBgQjBgwYEIwYMGBCMGDBgQjBgwYEIwYMGBCyPtReVLyoxPaWxVtJQEBRtQDbgdScI8j7UyyuFIRQeqg3+pI/THmDGdnJCWfNNLmC+O9aKUY18vrOF1vOH8HSI6u88hG7ubavAUAFHkoAxfwYMX7IbYbQ1gAAyCz7nFxqUYMGDC0lGDBgwIRgwYMCEYMGDAhGDBgwIRgwYMCF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230" name="AutoShape 14" descr="data:image/jpeg;base64,/9j/4AAQSkZJRgABAQAAAQABAAD/2wCEAAkGBhQSEBUUExQWFRUWGRoaGRgYGR0eHxwfGBwZGx8eIBocHyYeHRwjHhsdIS8hIycqLCwsHB4xNTAqNSYrLCkBCQoKDgwOGg8PGiolHyQvLCw0MCwvLCwrLS8sLCwsLCwsKiwsLCwsLCwsLDQvLCksLCwsLCwsLCwsLCwsLCwsLP/AABEIALsBDQMBIgACEQEDEQH/xAAcAAACAwEBAQEAAAAAAAAAAAAFBgMEBwIBCAD/xABKEAACAQIEAwYDBgQDAwkJAAABAhEDIQAEEjEFQVEGEyJhcYEykaEHFLHB0fAjQlLhYpKyM3LCFSRTc3SCg6LxFyU1Q2OTs8PS/8QAGgEAAwEBAQEAAAAAAAAAAAAAAgMEBQEABv/EADQRAAEEAAUBBgYBAwUBAAAAAAEAAgMRBBIhMUFREyJhgaHwBXGRscHR8RQy4RUjQmKiUv/aAAwDAQACEQMRAD8AQFBAxB2Urq3EKRqMwVdVxvZWgfM/LEOfz8A9eQx52ZHc1qdWop0Ewfcb+2MyNtMcTyvp/jU7Tljbxa2bgLg94wUqNQAnnA3vgZR7tKhgTqY3Ji5N8E+C5xaqM6fBqIB3+EC/zwFfIPVrD+VQBA2+XXGSwd4hYr2/7bUL7W5QI4qwsVRNuqGPrvPkcCOF9oauUOvLuQDEgiVPkQbTvffzw+doOEHMZbUourREchAEYXOH9j6slCpKN+/mMaUd5QOi3sJiWmACTXj9K4/2tCpSK1spTc/73h87MD+OKrfaiy0ilHL06ZmxkkADkBAueuDGV+y5tJBW87npPLBnKfZhRVl7xgATEbk/LFAEh4QPkwbOPv8AtZ5xrtnmc0oWQF1SAqwekWxY7AZmv94KsCyAT4hz8+ZGNeTstk6C6tAASTMTHU9cIbfaCqVXehkCqEkLVrFlVyszA0gT5Bj+eCMTyCXLGxOJjkFMaAE2ZGjU1ToVY2gfjg5l+FmoRqtBk4xviP2wZ/ZTSpz/ANHSErHIGozgz5i0fMPxDtLns1OrNV77IKhUeVlIG3lgRG0akqJumy137Quy9HMVKL1atKjoUqWqOqyCQQIJBJmfniLhna/IZOmabZtavdCR3as50yFHwgjdgN8YcvCqiNqcAsZ5ydt+vl8+mCfCckDUFPTOtWWY/rBQfJiD7YaS0oi7hbnT+07JGlrV2IMwIvbyEkA7SeeGfM5Vaq3AM3GPnTJ5IKQSTaLbfgIxvfZ3iIfIUKgO9NR7qNJ+oOCJaW7aIBd0gHFeGq8pzF0J5Hp6H9MLWXYatLrsbg+WGjtNWhXqIfghj5x8Q+UnC9p+8MtWnEEeNifDHI+vljLa/Ia4X1WFIMdnZMXDlotYIQY5fjgkECgAEWIPmCMCuF+B1CCRIl23I5hRyHng7lOGtvYCdyBJ9sWxyXss7EBjTrt4ojl2AvtPL988WQcUxpT8ycdVOIqBYycUtl6rHcACrIcdcezgbQUJFvEefri0jx7472l7ILVjEL5heeA3HOLnRFOWYyIBiMLSceekpDmHn4WNr7TGCzdU5rW8lN9TjSKIJ3G+M/4pw9cxWYNqBPwkLqAJMX8vPFLO8WqszKFv6yL4EZzi9cAI1XuoEWmT0BI2EYFxvZPGVu26GPnHy9dghGtWIs1rE7HYib/LFdci1asKjtq1HxeV4PpivnuGVBcQ3pP4YFf8tMgKqxAmY8/fC3tBFBdkdNs7S09U8qqzsAsz6C35Y6FesQClCVO0m59BipwzMipQ6nSQfxn6/jhv4HRevRCPAVdMRvIA57fLErTtS+mDG4aIUBXvXxS7TRKxCVKWipsDBtPmPzGKXGcvRybhK6kE3BUSCLcz0/PDdx+maAlTc7SfzwsZnizvHe1YI21KXt1DLuMde1pGqikwUeMIe3T1KQOFcCZ21VL+u2GmlwmmQod1RB/NUIUHnufwx5lJSZ3PXfHnbDhs5PLVbn+JUWPNkBH+nHWuzmyvm2lzzmcbTlwbj3DMpRFP7yKhJLRTVm3F7xHLrj9mPtMya2p5d6gUadTEKBaxi9pxknCsuRUAv+7j6/PBKllVDskyCLDmA235e2AeGtOgT8znaE7Jy4h9qzBVXL0aayxmQW5CI858umBOe7d5w6agzBRd9IhR6HSBbY++FupTZWMzfceYtfpc/XHFekWYKDJIHIEcotzED93x3OTWq4tB4L9qutc53njqIC9D4fFsuiwuQfEI5TGLv/tiohKjlIqhVFNZJBJjUsxMDeTuD88jqQo0wJuS0eZne/ljikAysFUkzIgfpzxV2ruEkgLfqH2o5Q5cVO88ZBhDOrUIsQo2vv0mJjAzi1TXRaoZNKnLGqqmqVYxdVtIYkXFhvaMZj2K7G16+apipTqJRLeNvhJABMCb3NtueHji/FCk5akRQpK6ggKGGmQOc3g6r+fPE2Klc4DvaeC0cDhHTWRws84hRqPUZ2BBFiCIMqSswLC0c/72uEd6zfAY9JMHaLfOMMPZ/hyPVYOpYTCMRJ8oB9piYw65bhyKBAFhs3P1wvtxWWkrFYV0MleqS6HBqr/EugbwTJPy54vZbsxU1FwSOmox6W3t7Yclt0HoIGIcwix+h/THBMeApTHe5+iBUuz4LFpWSZ2tONA7H5UfchS2CM4t0Pi/4sKr5oKs6T6bfnOGPsVmdYqpf+U/iD+WGMe5xorgDWmwrPEMsp1CNSERH9XIj5Y9TgQgAfw0iw03HpyHyww0csqiwHriLN5lVEnnYDqegwLsN/ycfJVjFFopqjyXDUpjwiT1NycTMSFjFLi3EGpZdqlNQzADSDzJIGAGX7eMB/FoAEXOl+XW4/PFbIHOb3VI+XvW42ivE8wQugSWaPYTP1iMRZehVJgiBaCf03OP2V7WZZ7lXQ/4l6+hOC2Vr0qolGkfvrjxge0VSG2vdZKjo04+Ig4lsdz6YsCgMcDKCZwsMeERy9Fn/aPOOtd1G5No89sDs7xSfjCswAuVFrcjyw0cfyBFViKc6jOuZ5C0RbnhR4hwpjJCEkHl+Mc8Ul2i5R4Ua8RpohZj7D8PXCnn8w2YqywK6iI5gbDl7Y64klQHYjkRitkeLPQqXBK843Hp+mEGxqN06MUbKbMjSSkSrMS6WICzHz3+mEbt/wAMVKpqJzifDpnqYxpGTzr1QKuXNNrR4hef31xWrcer5lWoZmmFYyNLUwUb0JBhp84PUYWyU3XK2GOErMpHrt47LNezXGigBBuu46jl+mNd4D2xy70BoMOANayPCT58/XGT5vsbUp13grS03gzsT0NwPI4rZXOKtQDvFI5sske4scL0zHJ/Cp7WORgjmdRZ/wCq2Wicf7T1KlQLSZVKggsxXTfrMz6RgdluMWhF7xh8boFAYydpjl5YW+LcVd3+AKo2C2nzM8457YAVO0lbakNKjoMA6ATd07JwxEEMQL6B6DVazxKklLLVIUS0ASJIMi8nyBxX4nlGfhLyD4HSopIiblCR/nOJe1BPcIw+HWuo9AQR+OGyjTTMcMq0qfOiwHqFkfUDCMK7Sjza+UHIWCOjKwg35e2L+eVpVltci3n41+hI/wC7g3kuAaiJAHqCWE+UwMHaXDqS2Clm6ny+nPBOxjBou5ClF+GVKukok6wGg7TEHfznF7L9jagCEwDqvEECdjcTHKPMYc8rRgbD2E/XniWvsRPiIgevL6xiV+McdAEbY+pS3S7G0Uu9zIF/Fv5Axi6MrSy4GmmJ2ki/sq/LDbwXTUpJCT3jiZiwUOd45QpwGTOKr1Sq+KdIqErKi48IWwY9dwPPCHPe4AvcU3sWhtgK52WyzvmlW5dFZ3WwCyCoBO2q4tym+xgH274RV+8rCEI6iDy1CZDHaQTt8sHPs/10c8wOjuaqlVINwQQVEafI3LG5GLnbriv3XMIGC1qNYHVRhi0rFwVU6TexMY1Yo2GEEHS9ffVMw+Lkgccg99SgPBqppadNtG0/j77kYYK+Z71TUjQyiWIHhaNzJFm8vzxBQo5dKisutkqkAa0YsGImGJgLJ8IJBvAxUOZSs7tpLJOlQ/8AMsDkR8MyIjb1xOXC6CW5jh3nG7/KstSgw58V/W3livWrSIGxn9+mOTOrccv31viwlFtwbE2t+GGhTnwVNqsDl7H9cGew+e/5yBfxqw8v6v8AhwKzfDuZYgnpjvhCd3maBEwrqCdtzB9oOHx1YKWSbWl8QzoprPPl++gwkqtR67EsWUHwGZEMxYwdsEu2mXequhbXF+l/1j64q9neGaIEXgKd7md/ph77JS3WXAIl2kj7tTSblhzj4QT+mFrWjEAgMDHwi5wT7dqGNOneykkgbajH/CcAspmQqEoCSvwhh+74viFNXH7o/TyVNyG0nlvzjrgnl86qeGQOgHy2G2F3K8V0aZMsYkLeJHnsfLBBuIKpusEiYA98dOZeBCYVzfy6jHr8QIwuLxqWGmCvTp688EWzqc7T8pwJJG4Rg2r2br6iPLFYKOcYjXMBhbcYH1swReY359PzwLgzlGMx2U2c4PRqTqQT6fngVnOyWXZNNp/vgvSzErJscVq6STeAcD2LXbIxK5qB5PsaUYtQcj8DhmyNIkXgsNxhb4zlzZdRttpgH9/vngI/G69PxLUqqBtJ1fQg7+eJZA3lF2pO4R3trwRqtOBSXTsStmOqQRMfDGMmzn2dV6TTSMjobH35HDhX+0jOKLmjUAv41IJj/cIx4n2uqZFfKWtLI/5EfnjkbasgqhssZFOCTfu+aRWolEAghhp9RMCxMcxifIdjnK+KSQBtp2i0z5Ye63BfvQoZiirIlVdXigEDUehIk+Xri7UytNGI1FjaYEfygflYdMZ2LxD4RpSCPCtlkI1pAO22dYZVAhENVAYdYBIt0mPpgx9nuVbKhe9nva21P+leZbzPIf3iDO1EpKrMutwQVXeCbT7fvrhi7L0QTrZZdjOpiJ/t6DHoJLoAafdLFM33+yVswumo1MKRpZgQP8JI9sSAEC8AHkP1xc7TL3edqBQBJ1f5wG/GcChmgfjM+QxG9hDiBwuX1RA1mjkPM4rV883iCCSIv+MyAPrio+ZO0qq9AQMdJnF21Ax05+/6YHsjvuvdp0T52GyqV6BV7tTdzANgKg284uMCONcMWg2hCGIMFYjSGlgPO3P1x52KzjHOqEDoG1BpAAICkxEzuLeeDvaZQtVgKDVCql2q1Ce7FjCgC7sSD4REDfodeGMT4cggA+/whLjmASfm9dQLSpKWZmhYYAjwsdQg2iJm0R1IxNn8+9XLiqP9vQY0nA/nJ0gEDo4ZXAjy5YOcb4JT00hSqUjrdBDsTqIYEEaQdW3wmxgYA9p6tNadJqUaauYJtHLZRyixIBNpAxG+FrWNo2b9+irhcQ42NKVbJCmGR67946CQCwsR4tKryaed23M2tczDu7M+ldLEEQSPjB3ja4Yc7gj1UH4uKuYfMKAisYpLAEgBV1sBuz6FJ8gMFOHcYL/wBJYBoUMF1o0EgMbB0PjE8y3S7xERRH8Kdz8xIKIZfi9Om1wQ3QSeZEztH6dcG832i+7lP4QbWuqSYO5HTywj5fhnd1mp953ihgysOdhJ35ixiRIF8M/bQhWy4/8Aoj/W+L4423qpnuLWWEZ4d2iSrUAaggWCxYsxjSCdsHK2aSlllrVcvLGSFS9p8N2iLQffGd8A41Tp117weG4bnYgjbpfGmVRTzWXRoVkK2BuLW257YN2mysia1wGZL+W+1vLVandtSqI07sAVmebKTF+Ztgnne16UELsiKAd5PP2wvZfsRSOZNQQpmYUR9Zt6DFbtlwlnlVOkKRNzewP54Q+Rx1Ctbho9juiND7RcpmaoVu7lvDLFh1gSQBzxxk5zGZr0QiU+61abm+gqLzaPF9MLnZbs0FqLJcw0kHxKR6HDNwfiE8Tzem2mk9x5NTw+KUu2KkxMYjAFLzM8ArKi1SCX1aWQDYcmmb+cbT5HA/P5k0XIqGSQDIOoEHYz0xEvafRmwCSUkAj+3r+7Yl4lw85lzUp1VhgAFqkpyEAHTBtBmxPTFIe9slSUG0oDGHDu7qtks8veamU1B0UEYYqpTQGqJVUm4VFLPp6ldlv135YXchwDucyKmbr0dKQQiPrLQJEKBYT/AFRtgTQ4jmK9TO5hFq1MvUrAU2JZSulStgoYaADblKDmcLnmF9w3Sfh8MT/fsnijmg4/g6j4ip1cmWLMAbbg4lAe/eQvTThb7O8PzNCjmHqjQlZ0amOYsVlh1IVSRyxYy3EmKMjfyxE9D69MK0c23b+q9I7s303ZMC1Jfwq25JEW/dsduVmTaLzfEXDctVZWZmWP5ZN/5TER0uPUYloZkrTYMBBkszdNtoJ8rc8ebJlC8W3qh+d4G1eXpusqYI6z5mPlhV7TcCekpJqpBOk6STDfiPfzwyfeSviVlW8XbcrvA59PxxC2aRgVqEVQJixE2F5BkeEGDiN0wtdABCzqlw5T4DU3LdJMcoPv64E8YohVUKkktpRdTHbeDPLbbGlcRy+WreFQtMhTFQAC2kwCBDMQdpN/ecAm4PTfPUKdNgqUlf4h8UlVNj/MzMY/tgmOs3a61tJ1DHK5CkiLrdaaKFtuFUH8z54EeBnZgwBMaov4huN9xsfMY77a8fXLxqmCLaTHrHPGTvxWtVq1Gyy1FQkTpJHLmAYnEeLwpxBsGq+i0MNiWxWHJ4ol8z8QKRe++G7s7nlUBZk7fs4VKXENaCpTTSBuVMgH8QPXBjs1R11NV4UknoSf3P8A64A9zVZMQL3gdVZ+0GkwrU3BRVekAS28qxmOexGE1KwEiQ0jp+H641ri/AqWbpp3gJ0ExBjeJ5eWBa/Z5lOj/wCb+2KewLzm6pkjCHUFm61lm4LT7D9Ti5SzYQEgAFhBMX9B5Y0On9nuU6P/AJv7YmX7P8nzRj6sccdhif5QBpHKzzI8Z7l1dWhxcEk78rdPLDnk+1o4hSehUAp1CCUZZAJUaufwmB12wTo8Ay+WrUu6phC5eXJkgImqAW+EnckXhT64GcZ4kHy+YzNFkbTppLNvjIDMQILarCd9Isb4MYZ7I3ZSdeAjaRmAKWc3WFFabHMAFQe7CgyXOljJEkT1jaLgGcSsPvNCiFpmo1PXU0IpPhZfCy6QQXRtJKmWvJBvg9wjsoofu83TRxTXUKxEd6z7l5YkMu2iY+Qxdz2Vo0i603ekhpIdVJn3NSooMLuqkAEdHNr4rEDQAwDx06oDI6896bV4LE+P8YqCvUQ0nojUSFdSrRJIlTt1jbHnCaHfoVAmpT8Sf4gblZGxm6+45jG7cPU10C1V1yPCzeMqd4Dm7I3memL2ToBDCnQOe34C0465g4XWrK+y+uqARTKhSCWKn3k7eU/ocOnafgTVEoOVMrSCwRfdj+eG/LcCobhRc6jBIBPUgGCZ64zf7b+0dWm4y9NyoNFah02Jh3VhO8QBbyw+DDuldQNLjgKpLee4UReQt4kkAfM88aX2fqMvD6QUgsEI3kTJPL1x8/5jiTNSp3sGaPdRf1ufnjZfss4qtXIFT8VJ4PmrgEH56h/3cWY7BCKHMHE6pmGBD9UXyuZWjqqGah3MGDby5bYAcY46tYuBqVmYEW5dDOGPj/DQ1MnSrEbE2I9CL4T8pwZmYli//wBwnHz7iR3eFusykZ71V7KcYWlQZyYgRJ5GwH1I+eOeweXLZisZ1aqL+LeSWS84TPtQz3d0qOXU7kuwG8LZZ9yflif7C88xz1VCx0DLVDHnrpXj3ONDCxAQ5nE2snGd+QEcJuHBUosHcKzFpmxZYgjTvGxv/wCmJa+SRlCtVLQRYixkj4bEzEmCu94tgVxjjQGYK6RBmXMEASNwFmIjYE387V63FzUp6lsSRpUyVadRME73Hz6RhTy8m7UpIT5wHKq6tRWDYzLXCkQJgCAb4KLkky9MJTAVEtA5D6nAr7LyWo16pGku6wLWUKI2uRc3P13JziafENtUc+U2+uDijyjNyjzlwpJXbTibCKiBv4HxpyZKigsY5FYBBwX7LcIWoWqSp07DlJkgn9P2UXtN20p0amYU+J9bUlHIBQELHrETfmY88Fvs94zXroXVwKFFBR3YzpXwkDYGQpNrhjOJGte6Qlw0tN7paOoVjj7ZjLoUrQDVeo50ENKs5jmDIXw2m98L+U4+9TL0QS3w6W1Ncmm2hl1bTAO/UY0LPdraaldSEkMFXSAbkxuSIvjL+3eaoPXAywZLs1VCFWC7AsVMwJhpExfzgMkgaNAV6WXMzUUjNRDRpEV6TlzIDo+sQJiAN/hPzHTAmhVY0yysIpmGVSNQURJ02kaYIuPlMCKGbL03pu5XvAWAqEKoNgpJZvhW5nnfznpcs6QB3TJeHeyMCN2GohSm4g367zP2YvVT2FeyvFQWpjSrKWCmbE8rjnzB9Dtj92QqtV4rYnSqgOIOyqW366jscC6GYNVy9O4AbxTbZo/lA2JMTN/fDF9kVEGvmGM61EsLQC7coG4CmZJ5DkcOjYG6Jg/ttX+3PDRVJR/DI8J5+Ufp64yvMpXoM1Ml7Enw85i/nIjGr9ra4Ri0MzbReZNgB+nr1xmVfixLE1FUk8yJ+pwLHEuKFzgd04KKmSqggjS4sQJkc1YDmPrvbDlwbNg0RUChAwmBYX2PvY++BL0zmIpCNO7GJgDb3/tgnnMugppRI8BIWJOy+fsMY2JcHFo5VWAJa1zjsE08GVxROuC1jI5+3LFtTijwcKlPSshYiJJ+pk4uU1PTG5C+2hIdRNhWEOJgcRpRPMge/wCmLOWoBgYaY6YoAvRBsg/aTNIlJdRhyw7prwrwYJIBhblTa4YjnhU4t2R+80UpSlXuVVV0M2kmTJZdSqCF6Ek++H6qcuSUZlcjdSQTa+3LriegaVNdKIqgbAAAe2DvSgUGU3aSsl2ezKKtNWYgCNTOxgdJPn6+uDtLsodCSfGhJUm48UalIsShgHkZAPWTgzcxGOhmJsMIzsYd9URaShlLKOkGqUUA7KSRba0DmJM+gxSpcey1NWQVCdO/nNsAvtW4/Vo5cKPCjwA/+ISdPkYEz0mL4yalx2R4CWbn19cEJQ7YL1Vuvo7gnEqVZP4f8toxi32/VI4jQ88uPrUq4t9gO1TUsyoPwPZx0HX2t9cUPt+M8RoHl92Bn/xKuNLAvqULjNSswoudBHQyPbDF2M7WtksxrMmm401FH9O4I81N/SRzwu5UWx+K8umNssEkOR3IpNbbSCFs2f7UEqDTbWjCQRcEHAbMdojTVqlRtK+X4epxnfD+MvQkLdTup5HqMR8Y4u1dgWsBso/H1x8kfhszZcpPd6+H7WmcVH2dga9FFxvjD5ms1R+dgOgGw/fnh8+wJZ4lUHXLVf8AXSxnPdY0j7AV/wDej/8AZqn+uljTkjDGV4LJcXE2VovHOAF9SaVKuYZl8JAJnkBJjnvPlhLXsLUKSUdWYmEW7fE2mQbE3JmTbpjUs3ZjHXFY1+RHzj0Ptj54zuau5Qufsp4d3WVqfENTidU7qiib9bG2DHaTiS0qD1zBSmpc/wCIKJAB/wARge+APEVbuW7t3U6WI0sy3ixhSL4AcIy2afICjrRaeo6dSajpBMgyY0lpNxItfFDMY3LRRCMgZlkDcLr5qtGljUqvaIu7H5SSScfQ/Zzsb91yCZcEGoo1O8ky5A2/wgAKD0AthT4X2ffKZhK1IU2CgjQ0gXBBIYbH574n7advc2O7TLj7uDqZn8LnSgljcQAPST9MNZioyN1xjHE0qtTPhXqVHTX3bM0agACGmWnYC1ufWMIHGO0LmsWdQWqWKaROlze8WJAsN4OHDieSbMZclSjCoRU1bBwDNgRF20mD67DAan2a0ue9qUxDSedlteSutrkkmQTJvthb3MLySvOuqQOjwqoylisKFcQG12LbAEmImY3sT5Y8yqVCGpGmQxsXvpCE3nlAnfzG3JvoZajTpMEkuSWEnVMmbg7rcCY685x5Xd6jjXItf4d4B3cnmT8h7TGcocgQrK5EorIsiQqlQxMALB8U3BvEQPzbfs7ya5bLVnUWYgX3Gkc/djgI+YsPNoBa4gSdp5gjl0iJw0ZZAnDQQADULNvtLR1PIDBRPJJJRDXRJ/aWq+YedYVL84I/fljPeLVYeKZLL1I5zhk7S16hRU1BQpJn15fSffC/U4bAXxTg4CB3ilvoHVbXks2qU1kePVo5dQBccog++OOLmaixfSD+uFPKcQ7vO1w7N3YOoITzYA+EHzv8sMOU4tUrMoVAq82bxEzyv+49cZxhBOYronOTIExZHPhTpO4AJm2+1t9/xxW4x2jV1inUUJJBJ5kXgeXnhL7Rdpf47qjHUy6FI5Kogn6W/tgVlqIkGJYbEk/LDs2QLTwfwybFtL2kAeKbqHbN1cRJpzBJPzgfv640DsTnxUFaCCNSsPRlG/nIOMfbLapM6GFgTebc/wAJ88Of2U8SKVq9GoultCGZswDOJHlfDsM9peHAoMVgsRBpILHUK7RRXzueYQ0VUpDUoIBdlneZxNxGKVKuaRZG7utUUqx8JUhKYVZ0wYJiL4rVuAkVsxVSu6GpVqVAIkDuxJbcXlo57DA+pk+IU9Kd7QqJrVQKogsxHeBNUeIAnad8YWIcHYhzmvrXxG3lW6fAMrACPHj+fROGUzTrpXUWZZVpUGdCAsVCx/OQI9cUKvFsw9Koab0lYByBoIdQtiSpZgGBNgxvgHwbP5lmqUMxSEKtTXVR+dZtR+EMFNo8gL4gzHa7L5QrQrU6yajTLNGumQj6jU1KZLMABp0g7SIx1kmIJoHN9D/lEYmEWRp9Peiiz/ZWrVBp1y9c6yLnV4ws2vIhTvhAzf2e5qnWOlfCG0yZGmb39jyn642lcya9EkW1pWAYjSP4jwLwASEG/wBZxQ7acWejlmelRq1Aajau6aNCqBTGtQJZCB8Pvi6DHTAhhaNfJTHCNGoJ+40/az7hnD3oVFV21AtOqNuXO/LryGNC7W8Gy+ao0PvInTTlSHKkSSDt1gfIYq8P4T3ophqZ1MuoqN1wX41k6c0WCFyKSwxGwliJJ9dsbJlLRbdwpcI0udbuVhnbPs/SyeYVKDu1NkDjVykmwYABhABkdY5YXahxuvF+zOarB3ojL92VB+71AGFViSNV4FNjEBgZN52GEXjH2Z1mppWy9LSXQO9HXOjUYGkt4jJkaTJkbmbbOF+L4csDHvAO3v3Xjac+B9nKFn7icd18o1NitQFXG4O4kTt6HDU3Yatlc2q5uhWqURDVDQUmVIvDECIaxJjYxywM7YknPVyRHjj5ADFjMRFM8dmQdLsFSlrxuEEONH+wW3FH/wCzVP8AVSxnONH+wT/4o/8A2ep/qpYDEgFhXCtcz2bGvaJsf3yxGQp2vvvH63xb4lwgHUy1IN7EenOf2cUM1knUASrSJsbx7jyx8jJA+9kdFeUg0mGK7xseXnb5YE5vhNYDw1AIPLb5D8hgpVDG+m9rDYwPKcRPXY7iPX363wggs0pe8EMp5iqhAaHG1je3P+2B3GmNZSmkBdDJJB1fxN79bb4OV6o1GwNuQ69IxB95/QjbC7o3S8HFuxQShxh6bd2aKhQPCByAEddwLYlzhpVYZl1MTYETE+vsR+GLOaoJyCgjyxWqMpX4b+e3ljmYIcxXtNPC5RQJ1EsoBYk+YXzPkL8zOB/EHAZoYC02JM22M+pPTfH7MVyrEgWtcX2j3jFPNZgFRJklrxYx53thm5tcJtUsxX0iARzte0jr6GPbDxxWmKWSpIxiEUH2UT9cI1HKaqyqWJ1MoGn/ABEDfceeHHtm+qEHQnDXGoyVf8PjDpRazLi1QOY1MQJAk++1xgGeHHbWYG0T+tsH+I0lpmJluY5D9cCjUw6B5De6vpMXgsPKBpXy0TxxarTzCLUpwalPcG0raRp3MGT6T1xY4r2opokkorkfCu/SIF55RyxU4l2WrUbr4wJPh35cvYbYz3N5dVqkkECbjaD++QxyOIP0vRfCsaSaKs5bOM9Q1GksSLxYdB5bWHlhsyMNTlZ1AzvyAwqJVBslh02mD9cNnZVxUV6JMFhqQ+Y3GBxbbFhfZ/Bp6ic3oUwU80pyytJ1SZPQgW+fXlOKfC+LmhWVhIOqJJtBsRHrBwJ7xk1J0N/a04q5ipNhucRiyQt10DSxwOxT3ke3a1HZDTMqlRTDC81E1mDF4i3rgjW7TU61XLO5ZUp1alQypt4WWmLTNmk9DjF+P59lrOFJBDbgkG6wdsDkq1qttbkHqxj6nDP9KjkGcmrv1Xw087mPyiqC3ngWZo/d3pCqorVtVRxqAM1XCgbzqAG3nhiaqjFmIhdVZiT4h/CHcyBG19vLHzxw/hlNCSYZ5t4hA92gfPDD2e++tmKVOlTK02qKGfvNQCkiZ0NEReLjE8nwuyXNf9RX5XWYnQW0/P5rbcvldMpTkQVQATsqLJhbTqa5NsFM5w8ESACRcGL4F1qBpMDqJE6rmSCTN5vv0wTo8WVpUyCdvXDMKwMBZJuuTBzqc3UIbwTN0lWqxpaWo0/G4YnVvNjFzon88Us7TDFDrqJRCCFYLqNzYMNlFvM9RGIc/wAJbvSTKhok9YP1npglmsnMNo1KKYUQ0EHUTaT5j976DJMzKPCDOWmwN/eiGLx4U0vTK6ICO5sQqsVJAJYwSdwJ3x+zPEUqURSFZqIJpIKoEEaAHmTYSYX3OLHFKTF5VFdVpVXloOqsminTEHl8R6SQcfsxwSm5IZAV1kGCVgCkJKBSLmpFvM4wbjJsg+WvoVbbd/dhe5WvTa2pXBWkmlG1DW7s1QapJYWE3OxxBXajXNRSA7KrmCoZf476aZk2kBYjlf3CV/szy1RUWKlOqO7U10YBmOksxIiLAbkT588R0eyWYpoO5ruGK0ydRO+sBbBoLCAZItffHeziOzz5ivte65ncDY9D+63U/F+x+Rd6rtlaRWlAC01ZCS7BIbSRMEGItfHPZrsXQybnN5XWutKyxUk2ZxpEGCI0kkzsMXcrl86rMztlyZSTBKkKWgyQp1zJkA7CxtBDMFqdFe8YOYSVANyrMxg3uwmbYdFJiRox5IFX3uPka8l5uV1CtbG4s7ezdoZxzKV28K1VRnRqsmQqdz3ZZWubS14HtbCVxfjWdo8QGVBV6rBNKqxM6hMXA5Cb+WGnO9uKKOBVDJUAKh9K6QHqKXYX5qRyk4DZDiuWq8Ur5xiBplaR0w7FwtMG/JVk32w5mIxLLMgOgP1vRUuwj5RVaj98eSN8O4rmFpk1LVFMMjDZoDaZEiYIMeeJsv8AaArh6bqARPPkP7xi5ns4q0M09Flaoe/rIQQQCiJTm3+HbA3JZgu2Wp1tJC5Jq9XWoa7EKkkiYUFreXlhTfiUtWR7r2FIcG2r1XuR7YZVyNQEHf39MNC8GylRFZGgN8MN/wD1M4Wsz2Nydw1JQFhSVLI8JS1syhPieSJEdcQ8J7Kig1N6bvOikoDMGBaoG1yNxCw3mcF/qsDhbm+iUcHeoOiM5nsaC4VKzX/qAP1B/LFPiPYfMT4SjLbYwbdAQB9cdPXrmvTdXTuwqElpBOpygWBqux2OGFePCLhh4tPI+KYiASfptfD4sRg5RqaPzr7qd+Ee06BZznuzebQeKg5F7gav9JOF7M03Q+JWU7+IEfjjcKfEAwkfh+uIa3E0Mq0HqDf6YsMMQo5kjsXLIOyi95nKPPSS09IUn3vGJO3nFyKh0G+04Ze2nEqOUKVKdJFLymtVAMwDFhzE/LCRxHVUyzsw8RcEczsIwiVwaQw7Wtv4XEGnMSEq16pYyTJOKzvGGbsnw9XPesAwBIAYSCRuYPTb/wBMHqvZanUZitJQJ6CPYHBHFMY/JWyfica0HTVaXXyoOEfN5Og7u700YEwC1MEwLcxaYnD7RVgSrXjY9R+uAXaZEWm1RkVigkzOw3uCDtfFEb2tNkLHwb2xv7w30+SWKnBstUhUyyFrSwXSfYJH1Jx1xjIpl8pooJFR2ElDOnR4rsbkzHOLnBbhlZKig08xoWASlUkRPIMPiHrfA/tHVV6iGkbKsGJCm9yAfLnhmImjYy3LehaDLTRXvlfuFcP7xe9dQjuBM/kOUxgBnOCrl6jO1VGRFkE2Gq4AMTtvbc2wT4k9Q0wgJRqvhDDe4O3Sw9cL/GuHPmP+bIv+zKzULbkC/hCmRfr0xiYXM5xcTQP2Scf8QfAezad/RI+dcGoWD65JJMEST5HHeRR6lQKoLEz4RzgT8rYfOC/ZWhg1arN/hUBZ97n5Y0LgPZyhlR/Bpqh5kXPuTc/PGs/HRtFN19Pf0WCHa2Vh2sXDC/nH5icah2BytPJUalfMoKPeBNDFoLCC3wSY3sREg7YKdueB5Z6He1lfUoIXu7MxbYRBBvfbGV0+LuR3IY1UZQEDg6kg/CBJgggx1B2vAEO7ZnRa0czMRUdUVt1Dtzls0wFFmJZTZlI+EgGDta2P1TNaGgqYP826368wcIPZjKDKVKSVdXe5hiFgStPwgkTtrbSoj06XDZT78uZ0pVqlqbMtixXTvEGV0xFj5YkfCHkkH3yqhAG21nC2yhxQ2VrrHPpHLqAY+uDVKHTwmxFv0xkPDPtCfvvu9XLMzyQRS5wJnQ2xgEyGw8UOOClBDNob+WCSDBOwBNgPpfHmvMR7+xUMuGLtGjX7qxxf+AQ5kBrSpj1FsBs92hNOmalNalUD/wCWrDUdRuQTv1PPBHinaClmaRpiSwKkWJB3NmiJ0zY4W7UqdYnw3QqT6xF+sx52xNKQ2TMzUKiOMubkkBa/hOmTzCVqKVhqUONYV1hhqXT4hJhgPbyx33NxEEApInkgMRIHODhZ4f2uDlVq+EixbrgnmO0OXpmDWWf6Rc/ISfpguyw8gsCvNRvY+I05V+N5LNfdagoFDWZxeopIK6YtpnS0kwfLzx3wXiDdzT75dNZVd3QkSjIum4H9UkjqDIxXy3btatXRTpOUEy5EXEmArAHlz+XPCZ2m4jVXNNmwnxBVKEckmCTzNzPtgXxRZTE125v08kyIPlO2id87wWk1PL0qwWpTovqbVee6pOTqkX8ZmNrD0wv5ejTdalXMZJKRTLq7D4ZebEd2dIVgRIudvej2m7QOcklXLMVqreUnwyLnoRFrg4XMl2wzFXKsKtUOzGKgZfE2l9W4FgNotYAYE4OQAnNY8wd7P1HqAtLAtdJJladSNdx/y125orR63ZtWVUgrq7seKCCWUs2mwPhA6+XXCrxXsxVp02rUc+aVPuqZ11FYyjs0Iyrq8IInaL7C+B9Dtg4zpzVRAxZSCqkiAV0eGZgwJ54Lt20p16TUUatlmYqEZYbwU0gKzSsSZJMfPE+XExkXqNOh51Gtn0Vk0GIYzKToQCfA8+Pmq1JuNA6GfL1QwUlwq6x94BsJCeIgX6CMOGVrVI7xwoct3hVQw/kNIAEyIAEz1xYTiK6p5ByyjTB0rS0qLDcsSb3G2PWrgq2kjamvhO2lS02kxLRiCWYu0dGB8hW/0WM3wOnu/FC3rq4enVQikvchdLBiy0hMH4dJLmZE4nyfFE/hBjpgsWkQBEab2F9I264CdohWp989OG0prCtYQoBMewOKfZbiC5qgtQ6wSDKzsQY5YcMO4MLr0/NEfb1ThLC7Qk2mg8dWnCzqsvwkMATuoabgH1xTNcmpJMb/AFxPTyKBZkkza8jFnguUV6kuAR0OGAyPfHET78V4mJrXPaEv9u+GmrkCRc02Vx7GD/5ScCm/2C+QE+x/vjQ+PcQylBSjoGJEd2u9+t7A4zLj/EFp0zCEAkwAwkA3G42Fsa2KaXFrAbWZDiWRyBztkM4V2rpUaqZfutCm2qbyeZEfzE9eYwy8J4izKW6kj2BIH0xmVPP0mzK1naNJHgIsNIgAEdLbj3wVHajMUlC0kputzqmZkk7BrYZNg9jGKdzZ+d6lZhkOajsvoTK0hJ0x6Bpwi8bz71WqBf8AZAlSf6vXyN7eWCOa4ySGemVBYGAORItt0xmGb4jmFbRVqIp9CdUcwbTgGysm7reE7ERSRgO4KJZWhVrZxKKgeLa+42k9MaAOwThlbvg5p+I0hbVYgSTf0mBIxnnZfNVMtX75A1ZgDYDpBmAGNo6Y2ng9Qsr19QqVWUTTWAViwBvvboOdsM7Bsj659+drRgxr+xAZQrQ+JPU/m0rZTgn3mszqwUUwI1Drz8tvriHiPZPuKgqlw/etcAdAPnbzwU7KqTRzzNzJC/7qoUHzgn3wS4rTU0cpIFtJHrpTCm4cCHNzX3PRekyyyajTbx26qKhwCoq6dVIORq0XmNvinabTpicRZLI1Hpmprp01DEHXNogXMxvbB6oB99H/AFX/ABPitRyveZeuixJrVNzAtUB39sNODFmuL53qksFtCwOONrtLfajszUzPd5djpJJZWQ2tBkyJGmLi9jbEed7FtRp1KtFqT1VUKzaYYaRuSJuASYMe+2G53U5mgoYMUSoGjqVWPfwkx6dcQ0gNGd/8T/8AZhhw+hZel/YX5o43ZKIHQ/U15aapbo9iKpylKl95T41qqziXLT3m5HUkmB15Y64Z2XZc1XqDQKiooYGSDOogiBzUD9MNa5ZWXKkuFKhSAd2OlTAv5edsfsh4q2ZLDSSEBBiwAcDa1x4vfyw/snBw18PS/JH/AFTg13y6f9q89Fh1TLJmuI01RjTeo7AkN4qboSCQf6TZh0kjljROEdkM1Rr93977woq1AzqCQSSovp1HYyDIIOKGT+zNMrnqOcpVRUV6st0l5+EjYSdjPO8gTodIf89f/qU/1tgTCHkA+CbNizVtrY+OxASdxDJ1quWNaaapTJPdU10y1hPSb7n6YB8IapnjoVgwYadLqBoiS2sRM9QelpkY0HP5ZaeQdAdWmAx/xalJ/H8ML/YNaZrl1EMUIMgTaIBPOJ+uIpMKBI1h5q0xmKuN7gBQJrTwQzinYI00aolRXCWdV5bTuTtNxNhyxZp/Z3dKjVKQkAwZE2FsMgUfd8961vwOLHEuHiqlFdaq2ghQ27SqExvcAdDvhv8ASCi5os1tfjSQ/EOcA1553rwvZLnDOHvWUmmadMKqyTNtQJMRaBHPAzi3Ywyj1XFVGNtLnRdTuoiZEwZI+mGzgWQKrmaX80BTPVhUi/SCDPQ8tsccUphMrTpEjWJaAZi1SPaWC+eENwQbFn2dR+vRddOXOLBtpp4Vd37CUeC9g6mUyuvvRVp6A/duDIVgDEgDkcUsv9l/3hnzAqChTrNqCNHxGxjpqblvPtjScwJOZojZKCAe4rD/AIRgNlgahSg9RERW1rIEvfwgGRfxnkbx72SNc1waTv8AcLsMzmHOzQjXyIvbkrLu0/Y2vlqhXSGEAjRJkXuAbnY+82GC3BOxgXLpng2sD+RhdSbAm24JHz8sF/tOrn75RY60FMNAB+PoTH8tzbckDzAN9jT3+UrpU+Fhc+oYTfyUf5RhORxf2d9df2q5PirpGBr/AAvxBr9qHM8CrCslLWhNQMdQDW07kz8vfHGW4VUVaz6qbdyzLcN4tKqSR0uSPbzw6V6A7zvBd1psFHqQ31KgYB9nMv32UrJqguzLq6SqifXnjr8EA7L1v8LMZKysxaNK48f0gnEOEVXRTKE5ldCgA+HUhO5OwAJPvirwfsAcmHKVRVi709iLTa3QSAYnDT2irhKWXqUtkaacbEGmyjflpbHHD2/hVawdatR1BYJA0wDuJO035nTYTgf6ZocYx8z9PXVFmBGcADy6kj5DRBKuVqCjTqjuwKpVQAGkapvMwdsenglfvu5FZVhA8qp5tpjeZ85waShTOUy4dyqhl0kCZI1ADY2I54swPvx/6gf/AJDjzMAyw7rSN+INFtf/AFx0OiQj2cZqFSsXHgJBBmTBF5n/ABc+mM64txaamltXoLCOfrPXyxufEMulPI1lU6tM6j/iLKx/ED0jHz9xdhWVWTwnp0t+GGx4cRvAPT1Wbiyw6tFCz+KS1XXxNcWJxHOPXWDGPCMbYUi2XPutGkap8FJFNlJGtgLAsZbfpzPzQ24/3/hrjfYi3yPI444vx2vxCraFprZVFlUcpAxSzHB2B/2ivylZMeURv9LG+M1mGY3+7f1CZFi3MPfN3uCnLsPxUUeI0GrMDT+FTG0xuOpj3MY3H79QovUr99T0Mqwqkfy7xBvMDlj5jydImVFS6kaZtPKPK0/PGsccZQ9OlYCmA1gLwIHtfn0xPNbHNAPvr9FSJowx2UGh+ePTdOfBsnTp5Fiai0/vEkljYEztJE8zvj3jTr92pvTdXFHSvhg6rosSDY7HnjNOK8Zq5ymcklYrUQqw8ICopm5YCZJYAX/mxc4bxA06Ryn3g1HDAFQgA1KFa7MN/CDuLgjE72vbHX726/VUDFQ9pmzaXe2nStr298rSTxGiawzHfIEFMrBImZJ2mZvERM4HUuKI2VqqWUO9YnQxGrxVVI8MzsdsLfCKjsoVzNWSDU0KsGxEC/KOZnDrw/JKi6PjIuWI3J6dPTAMfJI4i/ZQtxDKGh45HHGyrUafcOlRiAgJDRsoZSJ9JiTymeWO8zm0pUswe9RzWLaFUgnxAjr1YknaBi9qOnqf1wL4/QoJQq6ytFCkM4AGmZ8VheLYbkLRTTX+dELJg0ai/wA6391bXOUnTLN39JRTCswLrJ8K23tcc8c8O45RqZjNEVUCkU1BLATCsCRJuJOMKpdpAXZQdbB4LhiQY2YMeX9sTZviSm9gTMqOXt+98VdlKNb91SScfFq0tP1Gmt9Fs2c4tRo0ctQNemzmtT+FhFnLsd7D15e+CNHi1L7657ynHcoJ1rE63tM74+Yu0FAhg6kyB4oJ5/uMBxnqn9b/AOY/rhrcM/Qh3sJwxkL2mwdb6c0engvpnMcZUcKzB1r3ku0ahJOoGY5yb4C/ZvxldFHMPCLUVkY7BWBIEzsDp9PEMYVk89Vd1QO5LMAtybkwBc7Y2HsxlTlsutJmBIJJjaWOw2t+ZPliLFtOHaHE27SvJaMLo582TY2Tfj0T3xXPU8tlc1qqoxrM5QKRP8QQBHlNzti5VzdJzl37+kopCWBdZMqsDe1xjIe3lI0qHfU9PeIylgIhVYkA6dviAgkXk7xiKn3GdSkQV1OhZkFQgoYIY6BexG5sZFr4BrnlmcjT7VqkTyRxkAWTveg3FLVsvx2kzZ5hUQBgAssBq00isiTcSN8L/DG1VVqvoSmHpomyg7O7GY5DTPthLyNF1qPTYkhFUq7m7AG6xa4vtywUz3e5jK9yakpMKQoUkcthyny2wDyXOGY+yo3Yxhohp0rS+gAC0jKdq0fNVabVaXdgDSdSj+kHxTBkk/LAvhXc1spSVXorUpONZOmToLA33OoGQdsItDswo7rUzNVJB1EmWAkmesxi1x2hTXL1xpErT1TsZABEHkbR8sefO7Qb3p9SqYMRG6w0Fux3HAPFc3qovtZ7WUmzdNKbhyi+Ii4mSdxvY4YeF8Sp0eEMBUXvKoI06hqGqFMrMiwZvfGUZ/gQrZdaxfTXnTG+oCRfmsbSeX1a+xyU1CJpZngTAnkNziiUZQC097lSQYuISZi3TTnp105WnZntHSGdpRWplWp1VJDqQDKMsmYHwkCeuKWW4rSp5fOKtWnIepoh1kgommL3sYtzBwEzWU8QIWPKMUUyccr4ikxLwdVW2eIADKeOehvp5Jpq8Yod3kZemQhXUsq2kGi6XW8AFhyti2c7RomtUFWmRUC6EQibKRAAN5J5e+FLOZVmK6BcA36ExfHfDOBsqsNMkm7dPf54SMZI4WBrx9lTIYswaSa522u/qidbi9MZPKr3ialenqGoSI1TImRHni//AMu0fvpbvqenuQJ1rE94TEzExeMIHH+HlT5nCpxem9MKTMEYrhe553o/pRTYyIX3Dzz1PyWn1eN0zw7Mg1F1s1QgahJkrcCZM74wf72e7ABuMT5wk2vHkcecM4XUd4RSTztYTzJNgMakLBG23np6KXETtnrK0jUne968PBUBTLX/AH6YtZbgVWqCygRO5MT6TvhxynZhAwL+M9NgPzPvv0wx0eCLHi+XTE0vxNrdGoo8K46v/wApF4BQdV0imkt/ORsD16/PBXMdlDTIan4hVN9UHSQbgfMb8vfALgfEandVBqNmU/OcO2WrHuaRm5mT74qlJBKw3EhxBSnlimXrEVFg06yEnewZZ3sREkYsdve0dReJOaTlO7hBG3hJNwbHfng/msmlVmFRVYaQbjzjfcWwi9pEnNN5qhPqUGFwubJNRGoH6WrG2sPm6n39lBkePVKRDLv3iuxMy5UyAx6C+3XyEeVOLPUOrUy1A5cEHckz/mB2+XTFPNKAbdMQ40sjd6SaWp/Z12qzNRyaoVqaFZqHwmeQtYnbp7yMbVw6qrJqDAjVJ9re98fJZzTU3lGK6X1CDsw2PqOuNz+yLNu2Rp6mLfELmf5364zJohA7tGgUdK/KbGb0TrxXjSZam9WodKICSfQTbzJgAdTjH/tC+0gZrh9GnTKh68tWVblArEBSeUkTG8Acjhr+3Fz/AMnDzqoDHOx/QfIYwvh1INVUESCcNghDu+7grz30FHSVjZQT6YNcM4DVqSSxQjqJ/fPDnwvJoEsoEbYtZl4psREgdB1jbY4cZrNAKEyXwkDjHDu5IR6s6ryFPn1OBxy1L/pv/If1wS7VuS6z5j6IfzOO8hllWnRdRDHvCT/ui3piiMW208GguuCcFipTqkvoVtU92b6PFbxCdsN1TjZ0ghgOkwTMTcBrDz62wtZuoZa5vrB9Cq2+p+eOOAZFCuoqCfO/0NsTYlsYqR4uk6KaRzTE00D73TJwjhlR64qH+KRZhoEMCPEGuF5yBygdMCe0XB+6zfe0qjIS/wDT8J3uZHkIjni3xDNutMhWItywk56szNczhUDzM7NQA2TTAGNslPvAuKVq7+N0KhZJNKIEXM6vxwffj9EVG01IRUO67kxEGRPoN5xm3G6hp0kpodKNMgc4jfBbs7TBRCbkQRPW2EvgY4Z604CTij2RAG6fsiV7wPUrS7LPwwEX3MTv88KnEM2uazVSn3pK+HV4TuCNN53G23XFnMOdSjq0HzGk74GdmqY0lo8TASethhLAAC4hTF5AoIhnwpMIvhFpO7flHphr7JcPFOWPxOB7fuxwtZT4h++eND4NREbc8JtxcAEcDBeYrmvQ1N72wSyPZ2btillax7w+R6DrhnylUxg4sKHuzOVjnKA8IUDa2Iq6fyr74s5+u0b4GUqxkX3IxQYmsNBDmtD85wEPvc9cI3b3JJlssSwmSI6zy/frjWqgxhP2pZpqnFkpOZpr3cLy8Rv88cOHYXA+f0XtwbQng/Be9Idz4DtG5G0+Qn8MH2z1KikEhUHy/ufmcCe0GZamoCHSJAgARE4TczmmcyzExtgWYd2K7zjTei0v9rBsAy24hbT2fp98iVFAWk15IufLytgzV4Lq2aPUTgF2Gqn7uF5KEAHqin8ThmouTiEQR3RCRJM8myV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232" name="AutoShape 16" descr="data:image/jpeg;base64,/9j/4AAQSkZJRgABAQAAAQABAAD/2wCEAAkGBhQSEBUUExQWFRUWGRoaGRgYGR0eHxwfGBwZGx8eIBocHyYeHRwjHhsdIS8hIycqLCwsHB4xNTAqNSYrLCkBCQoKDgwOGg8PGiolHyQvLCw0MCwvLCwrLS8sLCwsLCwsKiwsLCwsLCwsLDQvLCksLCwsLCwsLCwsLCwsLCwsLP/AABEIALsBDQMBIgACEQEDEQH/xAAcAAACAwEBAQEAAAAAAAAAAAAFBgMEBwIBCAD/xABKEAACAQIEAwYDBgQDAwkJAAABAhEDIQAEEjEFQVEGEyJhcYEykaEHFLHB0fAjQlLhYpKyM3LCFSRTc3SCg6LxFyU1Q2OTs8PS/8QAGgEAAwEBAQEAAAAAAAAAAAAAAgMEBQEABv/EADQRAAEEAAUBBgYBAwUBAAAAAAEAAgMRBBIhMUFREyJhgaHwBXGRscHR8RQy4RUjQmKiUv/aAAwDAQACEQMRAD8AQFBAxB2Urq3EKRqMwVdVxvZWgfM/LEOfz8A9eQx52ZHc1qdWop0Ewfcb+2MyNtMcTyvp/jU7Tljbxa2bgLg94wUqNQAnnA3vgZR7tKhgTqY3Ji5N8E+C5xaqM6fBqIB3+EC/zwFfIPVrD+VQBA2+XXGSwd4hYr2/7bUL7W5QI4qwsVRNuqGPrvPkcCOF9oauUOvLuQDEgiVPkQbTvffzw+doOEHMZbUourREchAEYXOH9j6slCpKN+/mMaUd5QOi3sJiWmACTXj9K4/2tCpSK1spTc/73h87MD+OKrfaiy0ilHL06ZmxkkADkBAueuDGV+y5tJBW87npPLBnKfZhRVl7xgATEbk/LFAEh4QPkwbOPv8AtZ5xrtnmc0oWQF1SAqwekWxY7AZmv94KsCyAT4hz8+ZGNeTstk6C6tAASTMTHU9cIbfaCqVXehkCqEkLVrFlVyszA0gT5Bj+eCMTyCXLGxOJjkFMaAE2ZGjU1ToVY2gfjg5l+FmoRqtBk4xviP2wZ/ZTSpz/ANHSErHIGozgz5i0fMPxDtLns1OrNV77IKhUeVlIG3lgRG0akqJumy137Quy9HMVKL1atKjoUqWqOqyCQQIJBJmfniLhna/IZOmabZtavdCR3as50yFHwgjdgN8YcvCqiNqcAsZ5ydt+vl8+mCfCckDUFPTOtWWY/rBQfJiD7YaS0oi7hbnT+07JGlrV2IMwIvbyEkA7SeeGfM5Vaq3AM3GPnTJ5IKQSTaLbfgIxvfZ3iIfIUKgO9NR7qNJ+oOCJaW7aIBd0gHFeGq8pzF0J5Hp6H9MLWXYatLrsbg+WGjtNWhXqIfghj5x8Q+UnC9p+8MtWnEEeNifDHI+vljLa/Ia4X1WFIMdnZMXDlotYIQY5fjgkECgAEWIPmCMCuF+B1CCRIl23I5hRyHng7lOGtvYCdyBJ9sWxyXss7EBjTrt4ojl2AvtPL988WQcUxpT8ycdVOIqBYycUtl6rHcACrIcdcezgbQUJFvEefri0jx7472l7ILVjEL5heeA3HOLnRFOWYyIBiMLSceekpDmHn4WNr7TGCzdU5rW8lN9TjSKIJ3G+M/4pw9cxWYNqBPwkLqAJMX8vPFLO8WqszKFv6yL4EZzi9cAI1XuoEWmT0BI2EYFxvZPGVu26GPnHy9dghGtWIs1rE7HYib/LFdci1asKjtq1HxeV4PpivnuGVBcQ3pP4YFf8tMgKqxAmY8/fC3tBFBdkdNs7S09U8qqzsAsz6C35Y6FesQClCVO0m59BipwzMipQ6nSQfxn6/jhv4HRevRCPAVdMRvIA57fLErTtS+mDG4aIUBXvXxS7TRKxCVKWipsDBtPmPzGKXGcvRybhK6kE3BUSCLcz0/PDdx+maAlTc7SfzwsZnizvHe1YI21KXt1DLuMde1pGqikwUeMIe3T1KQOFcCZ21VL+u2GmlwmmQod1RB/NUIUHnufwx5lJSZ3PXfHnbDhs5PLVbn+JUWPNkBH+nHWuzmyvm2lzzmcbTlwbj3DMpRFP7yKhJLRTVm3F7xHLrj9mPtMya2p5d6gUadTEKBaxi9pxknCsuRUAv+7j6/PBKllVDskyCLDmA235e2AeGtOgT8znaE7Jy4h9qzBVXL0aayxmQW5CI858umBOe7d5w6agzBRd9IhR6HSBbY++FupTZWMzfceYtfpc/XHFekWYKDJIHIEcotzED93x3OTWq4tB4L9qutc53njqIC9D4fFsuiwuQfEI5TGLv/tiohKjlIqhVFNZJBJjUsxMDeTuD88jqQo0wJuS0eZne/ljikAysFUkzIgfpzxV2ruEkgLfqH2o5Q5cVO88ZBhDOrUIsQo2vv0mJjAzi1TXRaoZNKnLGqqmqVYxdVtIYkXFhvaMZj2K7G16+apipTqJRLeNvhJABMCb3NtueHji/FCk5akRQpK6ggKGGmQOc3g6r+fPE2Klc4DvaeC0cDhHTWRws84hRqPUZ2BBFiCIMqSswLC0c/72uEd6zfAY9JMHaLfOMMPZ/hyPVYOpYTCMRJ8oB9piYw65bhyKBAFhs3P1wvtxWWkrFYV0MleqS6HBqr/EugbwTJPy54vZbsxU1FwSOmox6W3t7Yclt0HoIGIcwix+h/THBMeApTHe5+iBUuz4LFpWSZ2tONA7H5UfchS2CM4t0Pi/4sKr5oKs6T6bfnOGPsVmdYqpf+U/iD+WGMe5xorgDWmwrPEMsp1CNSERH9XIj5Y9TgQgAfw0iw03HpyHyww0csqiwHriLN5lVEnnYDqegwLsN/ycfJVjFFopqjyXDUpjwiT1NycTMSFjFLi3EGpZdqlNQzADSDzJIGAGX7eMB/FoAEXOl+XW4/PFbIHOb3VI+XvW42ivE8wQugSWaPYTP1iMRZehVJgiBaCf03OP2V7WZZ7lXQ/4l6+hOC2Vr0qolGkfvrjxge0VSG2vdZKjo04+Ig4lsdz6YsCgMcDKCZwsMeERy9Fn/aPOOtd1G5No89sDs7xSfjCswAuVFrcjyw0cfyBFViKc6jOuZ5C0RbnhR4hwpjJCEkHl+Mc8Ul2i5R4Ua8RpohZj7D8PXCnn8w2YqywK6iI5gbDl7Y64klQHYjkRitkeLPQqXBK843Hp+mEGxqN06MUbKbMjSSkSrMS6WICzHz3+mEbt/wAMVKpqJzifDpnqYxpGTzr1QKuXNNrR4hef31xWrcer5lWoZmmFYyNLUwUb0JBhp84PUYWyU3XK2GOErMpHrt47LNezXGigBBuu46jl+mNd4D2xy70BoMOANayPCT58/XGT5vsbUp13grS03gzsT0NwPI4rZXOKtQDvFI5sske4scL0zHJ/Cp7WORgjmdRZ/wCq2Wicf7T1KlQLSZVKggsxXTfrMz6RgdluMWhF7xh8boFAYydpjl5YW+LcVd3+AKo2C2nzM8457YAVO0lbakNKjoMA6ATd07JwxEEMQL6B6DVazxKklLLVIUS0ASJIMi8nyBxX4nlGfhLyD4HSopIiblCR/nOJe1BPcIw+HWuo9AQR+OGyjTTMcMq0qfOiwHqFkfUDCMK7Sjza+UHIWCOjKwg35e2L+eVpVltci3n41+hI/wC7g3kuAaiJAHqCWE+UwMHaXDqS2Clm6ny+nPBOxjBou5ClF+GVKukok6wGg7TEHfznF7L9jagCEwDqvEECdjcTHKPMYc8rRgbD2E/XniWvsRPiIgevL6xiV+McdAEbY+pS3S7G0Uu9zIF/Fv5Axi6MrSy4GmmJ2ki/sq/LDbwXTUpJCT3jiZiwUOd45QpwGTOKr1Sq+KdIqErKi48IWwY9dwPPCHPe4AvcU3sWhtgK52WyzvmlW5dFZ3WwCyCoBO2q4tym+xgH274RV+8rCEI6iDy1CZDHaQTt8sHPs/10c8wOjuaqlVINwQQVEafI3LG5GLnbriv3XMIGC1qNYHVRhi0rFwVU6TexMY1Yo2GEEHS9ffVMw+Lkgccg99SgPBqppadNtG0/j77kYYK+Z71TUjQyiWIHhaNzJFm8vzxBQo5dKisutkqkAa0YsGImGJgLJ8IJBvAxUOZSs7tpLJOlQ/8AMsDkR8MyIjb1xOXC6CW5jh3nG7/KstSgw58V/W3livWrSIGxn9+mOTOrccv31viwlFtwbE2t+GGhTnwVNqsDl7H9cGew+e/5yBfxqw8v6v8AhwKzfDuZYgnpjvhCd3maBEwrqCdtzB9oOHx1YKWSbWl8QzoprPPl++gwkqtR67EsWUHwGZEMxYwdsEu2mXequhbXF+l/1j64q9neGaIEXgKd7md/ph77JS3WXAIl2kj7tTSblhzj4QT+mFrWjEAgMDHwi5wT7dqGNOneykkgbajH/CcAspmQqEoCSvwhh+74viFNXH7o/TyVNyG0nlvzjrgnl86qeGQOgHy2G2F3K8V0aZMsYkLeJHnsfLBBuIKpusEiYA98dOZeBCYVzfy6jHr8QIwuLxqWGmCvTp688EWzqc7T8pwJJG4Rg2r2br6iPLFYKOcYjXMBhbcYH1swReY359PzwLgzlGMx2U2c4PRqTqQT6fngVnOyWXZNNp/vgvSzErJscVq6STeAcD2LXbIxK5qB5PsaUYtQcj8DhmyNIkXgsNxhb4zlzZdRttpgH9/vngI/G69PxLUqqBtJ1fQg7+eJZA3lF2pO4R3trwRqtOBSXTsStmOqQRMfDGMmzn2dV6TTSMjobH35HDhX+0jOKLmjUAv41IJj/cIx4n2uqZFfKWtLI/5EfnjkbasgqhssZFOCTfu+aRWolEAghhp9RMCxMcxifIdjnK+KSQBtp2i0z5Ye63BfvQoZiirIlVdXigEDUehIk+Xri7UytNGI1FjaYEfygflYdMZ2LxD4RpSCPCtlkI1pAO22dYZVAhENVAYdYBIt0mPpgx9nuVbKhe9nva21P+leZbzPIf3iDO1EpKrMutwQVXeCbT7fvrhi7L0QTrZZdjOpiJ/t6DHoJLoAafdLFM33+yVswumo1MKRpZgQP8JI9sSAEC8AHkP1xc7TL3edqBQBJ1f5wG/GcChmgfjM+QxG9hDiBwuX1RA1mjkPM4rV883iCCSIv+MyAPrio+ZO0qq9AQMdJnF21Ax05+/6YHsjvuvdp0T52GyqV6BV7tTdzANgKg284uMCONcMWg2hCGIMFYjSGlgPO3P1x52KzjHOqEDoG1BpAAICkxEzuLeeDvaZQtVgKDVCql2q1Ce7FjCgC7sSD4REDfodeGMT4cggA+/whLjmASfm9dQLSpKWZmhYYAjwsdQg2iJm0R1IxNn8+9XLiqP9vQY0nA/nJ0gEDo4ZXAjy5YOcb4JT00hSqUjrdBDsTqIYEEaQdW3wmxgYA9p6tNadJqUaauYJtHLZRyixIBNpAxG+FrWNo2b9+irhcQ42NKVbJCmGR67946CQCwsR4tKryaed23M2tczDu7M+ldLEEQSPjB3ja4Yc7gj1UH4uKuYfMKAisYpLAEgBV1sBuz6FJ8gMFOHcYL/wBJYBoUMF1o0EgMbB0PjE8y3S7xERRH8Kdz8xIKIZfi9Om1wQ3QSeZEztH6dcG832i+7lP4QbWuqSYO5HTywj5fhnd1mp953ihgysOdhJ35ixiRIF8M/bQhWy4/8Aoj/W+L4423qpnuLWWEZ4d2iSrUAaggWCxYsxjSCdsHK2aSlllrVcvLGSFS9p8N2iLQffGd8A41Tp117weG4bnYgjbpfGmVRTzWXRoVkK2BuLW257YN2mysia1wGZL+W+1vLVandtSqI07sAVmebKTF+Ztgnne16UELsiKAd5PP2wvZfsRSOZNQQpmYUR9Zt6DFbtlwlnlVOkKRNzewP54Q+Rx1Ctbho9juiND7RcpmaoVu7lvDLFh1gSQBzxxk5zGZr0QiU+61abm+gqLzaPF9MLnZbs0FqLJcw0kHxKR6HDNwfiE8Tzem2mk9x5NTw+KUu2KkxMYjAFLzM8ArKi1SCX1aWQDYcmmb+cbT5HA/P5k0XIqGSQDIOoEHYz0xEvafRmwCSUkAj+3r+7Yl4lw85lzUp1VhgAFqkpyEAHTBtBmxPTFIe9slSUG0oDGHDu7qtks8veamU1B0UEYYqpTQGqJVUm4VFLPp6ldlv135YXchwDucyKmbr0dKQQiPrLQJEKBYT/AFRtgTQ4jmK9TO5hFq1MvUrAU2JZSulStgoYaADblKDmcLnmF9w3Sfh8MT/fsnijmg4/g6j4ip1cmWLMAbbg4lAe/eQvTThb7O8PzNCjmHqjQlZ0amOYsVlh1IVSRyxYy3EmKMjfyxE9D69MK0c23b+q9I7s303ZMC1Jfwq25JEW/dsduVmTaLzfEXDctVZWZmWP5ZN/5TER0uPUYloZkrTYMBBkszdNtoJ8rc8ebJlC8W3qh+d4G1eXpusqYI6z5mPlhV7TcCekpJqpBOk6STDfiPfzwyfeSviVlW8XbcrvA59PxxC2aRgVqEVQJixE2F5BkeEGDiN0wtdABCzqlw5T4DU3LdJMcoPv64E8YohVUKkktpRdTHbeDPLbbGlcRy+WreFQtMhTFQAC2kwCBDMQdpN/ecAm4PTfPUKdNgqUlf4h8UlVNj/MzMY/tgmOs3a61tJ1DHK5CkiLrdaaKFtuFUH8z54EeBnZgwBMaov4huN9xsfMY77a8fXLxqmCLaTHrHPGTvxWtVq1Gyy1FQkTpJHLmAYnEeLwpxBsGq+i0MNiWxWHJ4ol8z8QKRe++G7s7nlUBZk7fs4VKXENaCpTTSBuVMgH8QPXBjs1R11NV4UknoSf3P8A64A9zVZMQL3gdVZ+0GkwrU3BRVekAS28qxmOexGE1KwEiQ0jp+H641ri/AqWbpp3gJ0ExBjeJ5eWBa/Z5lOj/wCb+2KewLzm6pkjCHUFm61lm4LT7D9Ti5SzYQEgAFhBMX9B5Y0On9nuU6P/AJv7YmX7P8nzRj6sccdhif5QBpHKzzI8Z7l1dWhxcEk78rdPLDnk+1o4hSehUAp1CCUZZAJUaufwmB12wTo8Ay+WrUu6phC5eXJkgImqAW+EnckXhT64GcZ4kHy+YzNFkbTppLNvjIDMQILarCd9Isb4MYZ7I3ZSdeAjaRmAKWc3WFFabHMAFQe7CgyXOljJEkT1jaLgGcSsPvNCiFpmo1PXU0IpPhZfCy6QQXRtJKmWvJBvg9wjsoofu83TRxTXUKxEd6z7l5YkMu2iY+Qxdz2Vo0i603ekhpIdVJn3NSooMLuqkAEdHNr4rEDQAwDx06oDI6896bV4LE+P8YqCvUQ0nojUSFdSrRJIlTt1jbHnCaHfoVAmpT8Sf4gblZGxm6+45jG7cPU10C1V1yPCzeMqd4Dm7I3memL2ToBDCnQOe34C0465g4XWrK+y+uqARTKhSCWKn3k7eU/ocOnafgTVEoOVMrSCwRfdj+eG/LcCobhRc6jBIBPUgGCZ64zf7b+0dWm4y9NyoNFah02Jh3VhO8QBbyw+DDuldQNLjgKpLee4UReQt4kkAfM88aX2fqMvD6QUgsEI3kTJPL1x8/5jiTNSp3sGaPdRf1ufnjZfss4qtXIFT8VJ4PmrgEH56h/3cWY7BCKHMHE6pmGBD9UXyuZWjqqGah3MGDby5bYAcY46tYuBqVmYEW5dDOGPj/DQ1MnSrEbE2I9CL4T8pwZmYli//wBwnHz7iR3eFusykZ71V7KcYWlQZyYgRJ5GwH1I+eOeweXLZisZ1aqL+LeSWS84TPtQz3d0qOXU7kuwG8LZZ9yflif7C88xz1VCx0DLVDHnrpXj3ONDCxAQ5nE2snGd+QEcJuHBUosHcKzFpmxZYgjTvGxv/wCmJa+SRlCtVLQRYixkj4bEzEmCu94tgVxjjQGYK6RBmXMEASNwFmIjYE387V63FzUp6lsSRpUyVadRME73Hz6RhTy8m7UpIT5wHKq6tRWDYzLXCkQJgCAb4KLkky9MJTAVEtA5D6nAr7LyWo16pGku6wLWUKI2uRc3P13JziafENtUc+U2+uDijyjNyjzlwpJXbTibCKiBv4HxpyZKigsY5FYBBwX7LcIWoWqSp07DlJkgn9P2UXtN20p0amYU+J9bUlHIBQELHrETfmY88Fvs94zXroXVwKFFBR3YzpXwkDYGQpNrhjOJGte6Qlw0tN7paOoVjj7ZjLoUrQDVeo50ENKs5jmDIXw2m98L+U4+9TL0QS3w6W1Ncmm2hl1bTAO/UY0LPdraaldSEkMFXSAbkxuSIvjL+3eaoPXAywZLs1VCFWC7AsVMwJhpExfzgMkgaNAV6WXMzUUjNRDRpEV6TlzIDo+sQJiAN/hPzHTAmhVY0yysIpmGVSNQURJ02kaYIuPlMCKGbL03pu5XvAWAqEKoNgpJZvhW5nnfznpcs6QB3TJeHeyMCN2GohSm4g367zP2YvVT2FeyvFQWpjSrKWCmbE8rjnzB9Dtj92QqtV4rYnSqgOIOyqW366jscC6GYNVy9O4AbxTbZo/lA2JMTN/fDF9kVEGvmGM61EsLQC7coG4CmZJ5DkcOjYG6Jg/ttX+3PDRVJR/DI8J5+Ufp64yvMpXoM1Ml7Enw85i/nIjGr9ra4Ri0MzbReZNgB+nr1xmVfixLE1FUk8yJ+pwLHEuKFzgd04KKmSqggjS4sQJkc1YDmPrvbDlwbNg0RUChAwmBYX2PvY++BL0zmIpCNO7GJgDb3/tgnnMugppRI8BIWJOy+fsMY2JcHFo5VWAJa1zjsE08GVxROuC1jI5+3LFtTijwcKlPSshYiJJ+pk4uU1PTG5C+2hIdRNhWEOJgcRpRPMge/wCmLOWoBgYaY6YoAvRBsg/aTNIlJdRhyw7prwrwYJIBhblTa4YjnhU4t2R+80UpSlXuVVV0M2kmTJZdSqCF6Ek++H6qcuSUZlcjdSQTa+3LriegaVNdKIqgbAAAe2DvSgUGU3aSsl2ezKKtNWYgCNTOxgdJPn6+uDtLsodCSfGhJUm48UalIsShgHkZAPWTgzcxGOhmJsMIzsYd9URaShlLKOkGqUUA7KSRba0DmJM+gxSpcey1NWQVCdO/nNsAvtW4/Vo5cKPCjwA/+ISdPkYEz0mL4yalx2R4CWbn19cEJQ7YL1Vuvo7gnEqVZP4f8toxi32/VI4jQ88uPrUq4t9gO1TUsyoPwPZx0HX2t9cUPt+M8RoHl92Bn/xKuNLAvqULjNSswoudBHQyPbDF2M7WtksxrMmm401FH9O4I81N/SRzwu5UWx+K8umNssEkOR3IpNbbSCFs2f7UEqDTbWjCQRcEHAbMdojTVqlRtK+X4epxnfD+MvQkLdTup5HqMR8Y4u1dgWsBso/H1x8kfhszZcpPd6+H7WmcVH2dga9FFxvjD5ms1R+dgOgGw/fnh8+wJZ4lUHXLVf8AXSxnPdY0j7AV/wDej/8AZqn+uljTkjDGV4LJcXE2VovHOAF9SaVKuYZl8JAJnkBJjnvPlhLXsLUKSUdWYmEW7fE2mQbE3JmTbpjUs3ZjHXFY1+RHzj0Ptj54zuau5Qufsp4d3WVqfENTidU7qiib9bG2DHaTiS0qD1zBSmpc/wCIKJAB/wARge+APEVbuW7t3U6WI0sy3ixhSL4AcIy2afICjrRaeo6dSajpBMgyY0lpNxItfFDMY3LRRCMgZlkDcLr5qtGljUqvaIu7H5SSScfQ/Zzsb91yCZcEGoo1O8ky5A2/wgAKD0AthT4X2ffKZhK1IU2CgjQ0gXBBIYbH574n7advc2O7TLj7uDqZn8LnSgljcQAPST9MNZioyN1xjHE0qtTPhXqVHTX3bM0agACGmWnYC1ufWMIHGO0LmsWdQWqWKaROlze8WJAsN4OHDieSbMZclSjCoRU1bBwDNgRF20mD67DAan2a0ue9qUxDSedlteSutrkkmQTJvthb3MLySvOuqQOjwqoylisKFcQG12LbAEmImY3sT5Y8yqVCGpGmQxsXvpCE3nlAnfzG3JvoZajTpMEkuSWEnVMmbg7rcCY685x5Xd6jjXItf4d4B3cnmT8h7TGcocgQrK5EorIsiQqlQxMALB8U3BvEQPzbfs7ya5bLVnUWYgX3Gkc/djgI+YsPNoBa4gSdp5gjl0iJw0ZZAnDQQADULNvtLR1PIDBRPJJJRDXRJ/aWq+YedYVL84I/fljPeLVYeKZLL1I5zhk7S16hRU1BQpJn15fSffC/U4bAXxTg4CB3ilvoHVbXks2qU1kePVo5dQBccog++OOLmaixfSD+uFPKcQ7vO1w7N3YOoITzYA+EHzv8sMOU4tUrMoVAq82bxEzyv+49cZxhBOYronOTIExZHPhTpO4AJm2+1t9/xxW4x2jV1inUUJJBJ5kXgeXnhL7Rdpf47qjHUy6FI5Kogn6W/tgVlqIkGJYbEk/LDs2QLTwfwybFtL2kAeKbqHbN1cRJpzBJPzgfv640DsTnxUFaCCNSsPRlG/nIOMfbLapM6GFgTebc/wAJ88Of2U8SKVq9GoultCGZswDOJHlfDsM9peHAoMVgsRBpILHUK7RRXzueYQ0VUpDUoIBdlneZxNxGKVKuaRZG7utUUqx8JUhKYVZ0wYJiL4rVuAkVsxVSu6GpVqVAIkDuxJbcXlo57DA+pk+IU9Kd7QqJrVQKogsxHeBNUeIAnad8YWIcHYhzmvrXxG3lW6fAMrACPHj+fROGUzTrpXUWZZVpUGdCAsVCx/OQI9cUKvFsw9Koab0lYByBoIdQtiSpZgGBNgxvgHwbP5lmqUMxSEKtTXVR+dZtR+EMFNo8gL4gzHa7L5QrQrU6yajTLNGumQj6jU1KZLMABp0g7SIx1kmIJoHN9D/lEYmEWRp9Peiiz/ZWrVBp1y9c6yLnV4ws2vIhTvhAzf2e5qnWOlfCG0yZGmb39jyn642lcya9EkW1pWAYjSP4jwLwASEG/wBZxQ7acWejlmelRq1Aajau6aNCqBTGtQJZCB8Pvi6DHTAhhaNfJTHCNGoJ+40/az7hnD3oVFV21AtOqNuXO/LryGNC7W8Gy+ao0PvInTTlSHKkSSDt1gfIYq8P4T3ophqZ1MuoqN1wX41k6c0WCFyKSwxGwliJJ9dsbJlLRbdwpcI0udbuVhnbPs/SyeYVKDu1NkDjVykmwYABhABkdY5YXahxuvF+zOarB3ojL92VB+71AGFViSNV4FNjEBgZN52GEXjH2Z1mppWy9LSXQO9HXOjUYGkt4jJkaTJkbmbbOF+L4csDHvAO3v3Xjac+B9nKFn7icd18o1NitQFXG4O4kTt6HDU3Yatlc2q5uhWqURDVDQUmVIvDECIaxJjYxywM7YknPVyRHjj5ADFjMRFM8dmQdLsFSlrxuEEONH+wW3FH/wCzVP8AVSxnONH+wT/4o/8A2ep/qpYDEgFhXCtcz2bGvaJsf3yxGQp2vvvH63xb4lwgHUy1IN7EenOf2cUM1knUASrSJsbx7jyx8jJA+9kdFeUg0mGK7xseXnb5YE5vhNYDw1AIPLb5D8hgpVDG+m9rDYwPKcRPXY7iPX363wggs0pe8EMp5iqhAaHG1je3P+2B3GmNZSmkBdDJJB1fxN79bb4OV6o1GwNuQ69IxB95/QjbC7o3S8HFuxQShxh6bd2aKhQPCByAEddwLYlzhpVYZl1MTYETE+vsR+GLOaoJyCgjyxWqMpX4b+e3ljmYIcxXtNPC5RQJ1EsoBYk+YXzPkL8zOB/EHAZoYC02JM22M+pPTfH7MVyrEgWtcX2j3jFPNZgFRJklrxYx53thm5tcJtUsxX0iARzte0jr6GPbDxxWmKWSpIxiEUH2UT9cI1HKaqyqWJ1MoGn/ABEDfceeHHtm+qEHQnDXGoyVf8PjDpRazLi1QOY1MQJAk++1xgGeHHbWYG0T+tsH+I0lpmJluY5D9cCjUw6B5De6vpMXgsPKBpXy0TxxarTzCLUpwalPcG0raRp3MGT6T1xY4r2opokkorkfCu/SIF55RyxU4l2WrUbr4wJPh35cvYbYz3N5dVqkkECbjaD++QxyOIP0vRfCsaSaKs5bOM9Q1GksSLxYdB5bWHlhsyMNTlZ1AzvyAwqJVBslh02mD9cNnZVxUV6JMFhqQ+Y3GBxbbFhfZ/Bp6ic3oUwU80pyytJ1SZPQgW+fXlOKfC+LmhWVhIOqJJtBsRHrBwJ7xk1J0N/a04q5ipNhucRiyQt10DSxwOxT3ke3a1HZDTMqlRTDC81E1mDF4i3rgjW7TU61XLO5ZUp1alQypt4WWmLTNmk9DjF+P59lrOFJBDbgkG6wdsDkq1qttbkHqxj6nDP9KjkGcmrv1Xw087mPyiqC3ngWZo/d3pCqorVtVRxqAM1XCgbzqAG3nhiaqjFmIhdVZiT4h/CHcyBG19vLHzxw/hlNCSYZ5t4hA92gfPDD2e++tmKVOlTK02qKGfvNQCkiZ0NEReLjE8nwuyXNf9RX5XWYnQW0/P5rbcvldMpTkQVQATsqLJhbTqa5NsFM5w8ESACRcGL4F1qBpMDqJE6rmSCTN5vv0wTo8WVpUyCdvXDMKwMBZJuuTBzqc3UIbwTN0lWqxpaWo0/G4YnVvNjFzon88Us7TDFDrqJRCCFYLqNzYMNlFvM9RGIc/wAJbvSTKhok9YP1npglmsnMNo1KKYUQ0EHUTaT5j976DJMzKPCDOWmwN/eiGLx4U0vTK6ICO5sQqsVJAJYwSdwJ3x+zPEUqURSFZqIJpIKoEEaAHmTYSYX3OLHFKTF5VFdVpVXloOqsminTEHl8R6SQcfsxwSm5IZAV1kGCVgCkJKBSLmpFvM4wbjJsg+WvoVbbd/dhe5WvTa2pXBWkmlG1DW7s1QapJYWE3OxxBXajXNRSA7KrmCoZf476aZk2kBYjlf3CV/szy1RUWKlOqO7U10YBmOksxIiLAbkT588R0eyWYpoO5ruGK0ydRO+sBbBoLCAZItffHeziOzz5ivte65ncDY9D+63U/F+x+Rd6rtlaRWlAC01ZCS7BIbSRMEGItfHPZrsXQybnN5XWutKyxUk2ZxpEGCI0kkzsMXcrl86rMztlyZSTBKkKWgyQp1zJkA7CxtBDMFqdFe8YOYSVANyrMxg3uwmbYdFJiRox5IFX3uPka8l5uV1CtbG4s7ezdoZxzKV28K1VRnRqsmQqdz3ZZWubS14HtbCVxfjWdo8QGVBV6rBNKqxM6hMXA5Cb+WGnO9uKKOBVDJUAKh9K6QHqKXYX5qRyk4DZDiuWq8Ur5xiBplaR0w7FwtMG/JVk32w5mIxLLMgOgP1vRUuwj5RVaj98eSN8O4rmFpk1LVFMMjDZoDaZEiYIMeeJsv8AaArh6bqARPPkP7xi5ns4q0M09Flaoe/rIQQQCiJTm3+HbA3JZgu2Wp1tJC5Jq9XWoa7EKkkiYUFreXlhTfiUtWR7r2FIcG2r1XuR7YZVyNQEHf39MNC8GylRFZGgN8MN/wD1M4Wsz2Nydw1JQFhSVLI8JS1syhPieSJEdcQ8J7Kig1N6bvOikoDMGBaoG1yNxCw3mcF/qsDhbm+iUcHeoOiM5nsaC4VKzX/qAP1B/LFPiPYfMT4SjLbYwbdAQB9cdPXrmvTdXTuwqElpBOpygWBqux2OGFePCLhh4tPI+KYiASfptfD4sRg5RqaPzr7qd+Ee06BZznuzebQeKg5F7gav9JOF7M03Q+JWU7+IEfjjcKfEAwkfh+uIa3E0Mq0HqDf6YsMMQo5kjsXLIOyi95nKPPSS09IUn3vGJO3nFyKh0G+04Ze2nEqOUKVKdJFLymtVAMwDFhzE/LCRxHVUyzsw8RcEczsIwiVwaQw7Wtv4XEGnMSEq16pYyTJOKzvGGbsnw9XPesAwBIAYSCRuYPTb/wBMHqvZanUZitJQJ6CPYHBHFMY/JWyfica0HTVaXXyoOEfN5Og7u700YEwC1MEwLcxaYnD7RVgSrXjY9R+uAXaZEWm1RkVigkzOw3uCDtfFEb2tNkLHwb2xv7w30+SWKnBstUhUyyFrSwXSfYJH1Jx1xjIpl8pooJFR2ElDOnR4rsbkzHOLnBbhlZKig08xoWASlUkRPIMPiHrfA/tHVV6iGkbKsGJCm9yAfLnhmImjYy3LehaDLTRXvlfuFcP7xe9dQjuBM/kOUxgBnOCrl6jO1VGRFkE2Gq4AMTtvbc2wT4k9Q0wgJRqvhDDe4O3Sw9cL/GuHPmP+bIv+zKzULbkC/hCmRfr0xiYXM5xcTQP2Scf8QfAezad/RI+dcGoWD65JJMEST5HHeRR6lQKoLEz4RzgT8rYfOC/ZWhg1arN/hUBZ97n5Y0LgPZyhlR/Bpqh5kXPuTc/PGs/HRtFN19Pf0WCHa2Vh2sXDC/nH5icah2BytPJUalfMoKPeBNDFoLCC3wSY3sREg7YKdueB5Z6He1lfUoIXu7MxbYRBBvfbGV0+LuR3IY1UZQEDg6kg/CBJgggx1B2vAEO7ZnRa0czMRUdUVt1Dtzls0wFFmJZTZlI+EgGDta2P1TNaGgqYP826368wcIPZjKDKVKSVdXe5hiFgStPwgkTtrbSoj06XDZT78uZ0pVqlqbMtixXTvEGV0xFj5YkfCHkkH3yqhAG21nC2yhxQ2VrrHPpHLqAY+uDVKHTwmxFv0xkPDPtCfvvu9XLMzyQRS5wJnQ2xgEyGw8UOOClBDNob+WCSDBOwBNgPpfHmvMR7+xUMuGLtGjX7qxxf+AQ5kBrSpj1FsBs92hNOmalNalUD/wCWrDUdRuQTv1PPBHinaClmaRpiSwKkWJB3NmiJ0zY4W7UqdYnw3QqT6xF+sx52xNKQ2TMzUKiOMubkkBa/hOmTzCVqKVhqUONYV1hhqXT4hJhgPbyx33NxEEApInkgMRIHODhZ4f2uDlVq+EixbrgnmO0OXpmDWWf6Rc/ISfpguyw8gsCvNRvY+I05V+N5LNfdagoFDWZxeopIK6YtpnS0kwfLzx3wXiDdzT75dNZVd3QkSjIum4H9UkjqDIxXy3btatXRTpOUEy5EXEmArAHlz+XPCZ2m4jVXNNmwnxBVKEckmCTzNzPtgXxRZTE125v08kyIPlO2id87wWk1PL0qwWpTovqbVee6pOTqkX8ZmNrD0wv5ejTdalXMZJKRTLq7D4ZebEd2dIVgRIudvej2m7QOcklXLMVqreUnwyLnoRFrg4XMl2wzFXKsKtUOzGKgZfE2l9W4FgNotYAYE4OQAnNY8wd7P1HqAtLAtdJJladSNdx/y125orR63ZtWVUgrq7seKCCWUs2mwPhA6+XXCrxXsxVp02rUc+aVPuqZ11FYyjs0Iyrq8IInaL7C+B9Dtg4zpzVRAxZSCqkiAV0eGZgwJ54Lt20p16TUUatlmYqEZYbwU0gKzSsSZJMfPE+XExkXqNOh51Gtn0Vk0GIYzKToQCfA8+Pmq1JuNA6GfL1QwUlwq6x94BsJCeIgX6CMOGVrVI7xwoct3hVQw/kNIAEyIAEz1xYTiK6p5ByyjTB0rS0qLDcsSb3G2PWrgq2kjamvhO2lS02kxLRiCWYu0dGB8hW/0WM3wOnu/FC3rq4enVQikvchdLBiy0hMH4dJLmZE4nyfFE/hBjpgsWkQBEab2F9I264CdohWp989OG0prCtYQoBMewOKfZbiC5qgtQ6wSDKzsQY5YcMO4MLr0/NEfb1ThLC7Qk2mg8dWnCzqsvwkMATuoabgH1xTNcmpJMb/AFxPTyKBZkkza8jFnguUV6kuAR0OGAyPfHET78V4mJrXPaEv9u+GmrkCRc02Vx7GD/5ScCm/2C+QE+x/vjQ+PcQylBSjoGJEd2u9+t7A4zLj/EFp0zCEAkwAwkA3G42Fsa2KaXFrAbWZDiWRyBztkM4V2rpUaqZfutCm2qbyeZEfzE9eYwy8J4izKW6kj2BIH0xmVPP0mzK1naNJHgIsNIgAEdLbj3wVHajMUlC0kputzqmZkk7BrYZNg9jGKdzZ+d6lZhkOajsvoTK0hJ0x6Bpwi8bz71WqBf8AZAlSf6vXyN7eWCOa4ySGemVBYGAORItt0xmGb4jmFbRVqIp9CdUcwbTgGysm7reE7ERSRgO4KJZWhVrZxKKgeLa+42k9MaAOwThlbvg5p+I0hbVYgSTf0mBIxnnZfNVMtX75A1ZgDYDpBmAGNo6Y2ng9Qsr19QqVWUTTWAViwBvvboOdsM7Bsj659+drRgxr+xAZQrQ+JPU/m0rZTgn3mszqwUUwI1Drz8tvriHiPZPuKgqlw/etcAdAPnbzwU7KqTRzzNzJC/7qoUHzgn3wS4rTU0cpIFtJHrpTCm4cCHNzX3PRekyyyajTbx26qKhwCoq6dVIORq0XmNvinabTpicRZLI1Hpmprp01DEHXNogXMxvbB6oB99H/AFX/ABPitRyveZeuixJrVNzAtUB39sNODFmuL53qksFtCwOONrtLfajszUzPd5djpJJZWQ2tBkyJGmLi9jbEed7FtRp1KtFqT1VUKzaYYaRuSJuASYMe+2G53U5mgoYMUSoGjqVWPfwkx6dcQ0gNGd/8T/8AZhhw+hZel/YX5o43ZKIHQ/U15aapbo9iKpylKl95T41qqziXLT3m5HUkmB15Y64Z2XZc1XqDQKiooYGSDOogiBzUD9MNa5ZWXKkuFKhSAd2OlTAv5edsfsh4q2ZLDSSEBBiwAcDa1x4vfyw/snBw18PS/JH/AFTg13y6f9q89Fh1TLJmuI01RjTeo7AkN4qboSCQf6TZh0kjljROEdkM1Rr93977woq1AzqCQSSovp1HYyDIIOKGT+zNMrnqOcpVRUV6st0l5+EjYSdjPO8gTodIf89f/qU/1tgTCHkA+CbNizVtrY+OxASdxDJ1quWNaaapTJPdU10y1hPSb7n6YB8IapnjoVgwYadLqBoiS2sRM9QelpkY0HP5ZaeQdAdWmAx/xalJ/H8ML/YNaZrl1EMUIMgTaIBPOJ+uIpMKBI1h5q0xmKuN7gBQJrTwQzinYI00aolRXCWdV5bTuTtNxNhyxZp/Z3dKjVKQkAwZE2FsMgUfd8961vwOLHEuHiqlFdaq2ghQ27SqExvcAdDvhv8ASCi5os1tfjSQ/EOcA1553rwvZLnDOHvWUmmadMKqyTNtQJMRaBHPAzi3Ywyj1XFVGNtLnRdTuoiZEwZI+mGzgWQKrmaX80BTPVhUi/SCDPQ8tsccUphMrTpEjWJaAZi1SPaWC+eENwQbFn2dR+vRddOXOLBtpp4Vd37CUeC9g6mUyuvvRVp6A/duDIVgDEgDkcUsv9l/3hnzAqChTrNqCNHxGxjpqblvPtjScwJOZojZKCAe4rD/AIRgNlgahSg9RERW1rIEvfwgGRfxnkbx72SNc1waTv8AcLsMzmHOzQjXyIvbkrLu0/Y2vlqhXSGEAjRJkXuAbnY+82GC3BOxgXLpng2sD+RhdSbAm24JHz8sF/tOrn75RY60FMNAB+PoTH8tzbckDzAN9jT3+UrpU+Fhc+oYTfyUf5RhORxf2d9df2q5PirpGBr/AAvxBr9qHM8CrCslLWhNQMdQDW07kz8vfHGW4VUVaz6qbdyzLcN4tKqSR0uSPbzw6V6A7zvBd1psFHqQ31KgYB9nMv32UrJqguzLq6SqifXnjr8EA7L1v8LMZKysxaNK48f0gnEOEVXRTKE5ldCgA+HUhO5OwAJPvirwfsAcmHKVRVi709iLTa3QSAYnDT2irhKWXqUtkaacbEGmyjflpbHHD2/hVawdatR1BYJA0wDuJO035nTYTgf6ZocYx8z9PXVFmBGcADy6kj5DRBKuVqCjTqjuwKpVQAGkapvMwdsenglfvu5FZVhA8qp5tpjeZ85waShTOUy4dyqhl0kCZI1ADY2I54swPvx/6gf/AJDjzMAyw7rSN+INFtf/AFx0OiQj2cZqFSsXHgJBBmTBF5n/ABc+mM64txaamltXoLCOfrPXyxufEMulPI1lU6tM6j/iLKx/ED0jHz9xdhWVWTwnp0t+GGx4cRvAPT1Wbiyw6tFCz+KS1XXxNcWJxHOPXWDGPCMbYUi2XPutGkap8FJFNlJGtgLAsZbfpzPzQ24/3/hrjfYi3yPI444vx2vxCraFprZVFlUcpAxSzHB2B/2ivylZMeURv9LG+M1mGY3+7f1CZFi3MPfN3uCnLsPxUUeI0GrMDT+FTG0xuOpj3MY3H79QovUr99T0Mqwqkfy7xBvMDlj5jydImVFS6kaZtPKPK0/PGsccZQ9OlYCmA1gLwIHtfn0xPNbHNAPvr9FSJowx2UGh+ePTdOfBsnTp5Fiai0/vEkljYEztJE8zvj3jTr92pvTdXFHSvhg6rosSDY7HnjNOK8Zq5ymcklYrUQqw8ICopm5YCZJYAX/mxc4bxA06Ryn3g1HDAFQgA1KFa7MN/CDuLgjE72vbHX726/VUDFQ9pmzaXe2nStr298rSTxGiawzHfIEFMrBImZJ2mZvERM4HUuKI2VqqWUO9YnQxGrxVVI8MzsdsLfCKjsoVzNWSDU0KsGxEC/KOZnDrw/JKi6PjIuWI3J6dPTAMfJI4i/ZQtxDKGh45HHGyrUafcOlRiAgJDRsoZSJ9JiTymeWO8zm0pUswe9RzWLaFUgnxAjr1YknaBi9qOnqf1wL4/QoJQq6ytFCkM4AGmZ8VheLYbkLRTTX+dELJg0ai/wA6391bXOUnTLN39JRTCswLrJ8K23tcc8c8O45RqZjNEVUCkU1BLATCsCRJuJOMKpdpAXZQdbB4LhiQY2YMeX9sTZviSm9gTMqOXt+98VdlKNb91SScfFq0tP1Gmt9Fs2c4tRo0ctQNemzmtT+FhFnLsd7D15e+CNHi1L7657ynHcoJ1rE63tM74+Yu0FAhg6kyB4oJ5/uMBxnqn9b/AOY/rhrcM/Qh3sJwxkL2mwdb6c0engvpnMcZUcKzB1r3ku0ahJOoGY5yb4C/ZvxldFHMPCLUVkY7BWBIEzsDp9PEMYVk89Vd1QO5LMAtybkwBc7Y2HsxlTlsutJmBIJJjaWOw2t+ZPliLFtOHaHE27SvJaMLo582TY2Tfj0T3xXPU8tlc1qqoxrM5QKRP8QQBHlNzti5VzdJzl37+kopCWBdZMqsDe1xjIe3lI0qHfU9PeIylgIhVYkA6dviAgkXk7xiKn3GdSkQV1OhZkFQgoYIY6BexG5sZFr4BrnlmcjT7VqkTyRxkAWTveg3FLVsvx2kzZ5hUQBgAssBq00isiTcSN8L/DG1VVqvoSmHpomyg7O7GY5DTPthLyNF1qPTYkhFUq7m7AG6xa4vtywUz3e5jK9yakpMKQoUkcthyny2wDyXOGY+yo3Yxhohp0rS+gAC0jKdq0fNVabVaXdgDSdSj+kHxTBkk/LAvhXc1spSVXorUpONZOmToLA33OoGQdsItDswo7rUzNVJB1EmWAkmesxi1x2hTXL1xpErT1TsZABEHkbR8sefO7Qb3p9SqYMRG6w0Fux3HAPFc3qovtZ7WUmzdNKbhyi+Ii4mSdxvY4YeF8Sp0eEMBUXvKoI06hqGqFMrMiwZvfGUZ/gQrZdaxfTXnTG+oCRfmsbSeX1a+xyU1CJpZngTAnkNziiUZQC097lSQYuISZi3TTnp105WnZntHSGdpRWplWp1VJDqQDKMsmYHwkCeuKWW4rSp5fOKtWnIepoh1kgommL3sYtzBwEzWU8QIWPKMUUyccr4ikxLwdVW2eIADKeOehvp5Jpq8Yod3kZemQhXUsq2kGi6XW8AFhyti2c7RomtUFWmRUC6EQibKRAAN5J5e+FLOZVmK6BcA36ExfHfDOBsqsNMkm7dPf54SMZI4WBrx9lTIYswaSa522u/qidbi9MZPKr3ialenqGoSI1TImRHni//AMu0fvpbvqenuQJ1rE94TEzExeMIHH+HlT5nCpxem9MKTMEYrhe553o/pRTYyIX3Dzz1PyWn1eN0zw7Mg1F1s1QgahJkrcCZM74wf72e7ABuMT5wk2vHkcecM4XUd4RSTztYTzJNgMakLBG23np6KXETtnrK0jUne968PBUBTLX/AH6YtZbgVWqCygRO5MT6TvhxynZhAwL+M9NgPzPvv0wx0eCLHi+XTE0vxNrdGoo8K46v/wApF4BQdV0imkt/ORsD16/PBXMdlDTIan4hVN9UHSQbgfMb8vfALgfEandVBqNmU/OcO2WrHuaRm5mT74qlJBKw3EhxBSnlimXrEVFg06yEnewZZ3sREkYsdve0dReJOaTlO7hBG3hJNwbHfng/msmlVmFRVYaQbjzjfcWwi9pEnNN5qhPqUGFwubJNRGoH6WrG2sPm6n39lBkePVKRDLv3iuxMy5UyAx6C+3XyEeVOLPUOrUy1A5cEHckz/mB2+XTFPNKAbdMQ40sjd6SaWp/Z12qzNRyaoVqaFZqHwmeQtYnbp7yMbVw6qrJqDAjVJ9re98fJZzTU3lGK6X1CDsw2PqOuNz+yLNu2Rp6mLfELmf5364zJohA7tGgUdK/KbGb0TrxXjSZam9WodKICSfQTbzJgAdTjH/tC+0gZrh9GnTKh68tWVblArEBSeUkTG8Acjhr+3Fz/AMnDzqoDHOx/QfIYwvh1INVUESCcNghDu+7grz30FHSVjZQT6YNcM4DVqSSxQjqJ/fPDnwvJoEsoEbYtZl4psREgdB1jbY4cZrNAKEyXwkDjHDu5IR6s6ryFPn1OBxy1L/pv/If1wS7VuS6z5j6IfzOO8hllWnRdRDHvCT/ui3piiMW208GguuCcFipTqkvoVtU92b6PFbxCdsN1TjZ0ghgOkwTMTcBrDz62wtZuoZa5vrB9Cq2+p+eOOAZFCuoqCfO/0NsTYlsYqR4uk6KaRzTE00D73TJwjhlR64qH+KRZhoEMCPEGuF5yBygdMCe0XB+6zfe0qjIS/wDT8J3uZHkIjni3xDNutMhWItywk56szNczhUDzM7NQA2TTAGNslPvAuKVq7+N0KhZJNKIEXM6vxwffj9EVG01IRUO67kxEGRPoN5xm3G6hp0kpodKNMgc4jfBbs7TBRCbkQRPW2EvgY4Z604CTij2RAG6fsiV7wPUrS7LPwwEX3MTv88KnEM2uazVSn3pK+HV4TuCNN53G23XFnMOdSjq0HzGk74GdmqY0lo8TASethhLAAC4hTF5AoIhnwpMIvhFpO7flHphr7JcPFOWPxOB7fuxwtZT4h++eND4NREbc8JtxcAEcDBeYrmvQ1N72wSyPZ2btillax7w+R6DrhnylUxg4sKHuzOVjnKA8IUDa2Iq6fyr74s5+u0b4GUqxkX3IxQYmsNBDmtD85wEPvc9cI3b3JJlssSwmSI6zy/frjWqgxhP2pZpqnFkpOZpr3cLy8Rv88cOHYXA+f0XtwbQng/Be9Idz4DtG5G0+Qn8MH2z1KikEhUHy/ufmcCe0GZamoCHSJAgARE4TczmmcyzExtgWYd2K7zjTei0v9rBsAy24hbT2fp98iVFAWk15IufLytgzV4Lq2aPUTgF2Gqn7uF5KEAHqin8ThmouTiEQR3RCRJM8myV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9234" name="Picture 18" descr="http://xfakts.ru/wp-content/uploads/2011/12/001336_522739_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0430" y="3500438"/>
            <a:ext cx="4524372" cy="315801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</a:t>
            </a:r>
            <a:r>
              <a:rPr lang="ru-RU" dirty="0" smtClean="0"/>
              <a:t> этап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Набор рабочей группы</a:t>
            </a:r>
          </a:p>
          <a:p>
            <a:r>
              <a:rPr lang="ru-RU" dirty="0" smtClean="0"/>
              <a:t>Анкетирование </a:t>
            </a:r>
          </a:p>
          <a:p>
            <a:r>
              <a:rPr lang="ru-RU" dirty="0" smtClean="0"/>
              <a:t>Выбор тем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8194" name="Picture 2" descr="http://mou146.chel-edu.ru/images/clip_image0033333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3240" y="2136340"/>
            <a:ext cx="4929222" cy="47213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Результаты анкетирования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70% учащихся питаются неправильно</a:t>
            </a:r>
          </a:p>
          <a:p>
            <a:r>
              <a:rPr lang="ru-RU" dirty="0" smtClean="0"/>
              <a:t>Выявлено большое количество ребят с вредными привычками </a:t>
            </a:r>
          </a:p>
          <a:p>
            <a:r>
              <a:rPr lang="ru-RU" dirty="0" smtClean="0"/>
              <a:t>Крайне низкая потребность в корректировке своего образа жизни</a:t>
            </a:r>
            <a:endParaRPr lang="ru-RU" dirty="0"/>
          </a:p>
        </p:txBody>
      </p:sp>
      <p:sp>
        <p:nvSpPr>
          <p:cNvPr id="5122" name="AutoShape 2" descr="data:image/jpeg;base64,/9j/4AAQSkZJRgABAQAAAQABAAD/2wCEAAkGBhQSERQUExQVFRQVFxwaGBgYGBgYFRsaIBwYGBcdGRgYHCoeGh8jHRUYHy8gJCcpLCwvFh8xNTIqNSYrLCkBCQoKDgwOGg8PGiklHyQwNC8xLywsKSoqLzEtLC80LSwsLC0sLDA1Ki4yKSwsNSwsLC8sLCwsLSwvLC80LCwsLP/AABEIAOQA3QMBIgACEQEDEQH/xAAbAAACAwEBAQAAAAAAAAAAAAAABQMEBgIBB//EAEUQAAICAAQDBQQHBQYFBAMAAAECAxEABBIhBTFBEyJRYYEGMnGRI0JSYnKCoRQzorHSFRZDY5KUU3OTsvA0wcLRg6Oz/8QAGwEAAQUBAQAAAAAAAAAAAAAAAAIDBAUGAQf/xAA7EQABAgQCBgoBAwQABwAAAAABAAIDBBEhMUEFElFhcfAGEyKBkaGxwdHhMhRS8SMzQmIVJENTcpLS/9oADAMBAAIRAxEAPwD7jgwYMCEYMGDAhGDBgwIRgxy0oBAJAJ5C9zXOvHHWBCMGDCbj0ro8LJIyBiYzQBWyNSEgg9UIvb3sNR4rYMMxHYC5S4bNd2qE5wYzn7bm+kkFecL3+k1YjmieX97IzDe0XuRm/FQSWHkzEeWKOL0jkWNq0lx2AH3opAlTmR5q7m+OFrXL0d6Mp3jUg0QoBt258u6K3NisL14cpOp7lc/WkOr5LWlfygYsqoAoCgNgByHhWOsYrSGmJicdc6rdg99qlsAYKN+1XfIRnYxodq91f/rDL2aWoNr065NNktsJGA3O/TFUYtey0WnKQ+a6v9RLj/uxddFdZ0WISTQAeZ+k1MH+l3j3TXBgwv49mWSBtF62pFI5gsQuofhBLflxuXvDGl7sBdQGNLnBozTDBhVwfihb6KXaVR6OvR18fvAe6T4EEtcJgxmRmCJDNQV17Cw0KMGDBh1IRgwYMCEYMGDAhGDBgwIRgwYMCEYMGDAhGEnEuKuzNFCdOk08hF6TQOlFOzNRsk7CxsTdX+L5zsoXYVqqkvq7d1B6sQMJsrl9CBbJrmTzJ5sT5kkn1xm9P6UdJwxDhHtOz2D5UyXhg9s9yrycMWtS/vVorKxLSWDYt2tiOhHgSMaLhefE0YcbHcMPsuDTr6EEX1wqxxlcz2MwJ/dzEK3gJNljb82yH8KeeKHo9pNzI5gxXVD8yc/vDwT8ZpiN3jmnPutHilxnJGWF0HvVa/iUhk/iUYu4MegOaHAtOBVc1xaQ4ZLN5XMiRFdfddQw+BFj9DiQ4giXRJNEfqvqWvsPbr8m1r+T1M+PHJuAZeO+EcjT4VsaVsuJ5dKs1XpBNWByF8yaHxOFnA+PjMmQAICmm9EiyjvXVsuwI0nbfpvvhjmoA6MtsARzUlW9CpBGEnsXNqhfeTZx75Jq0Tay7m+pGo0SRh2FDhmWiPI7QIob2rz9pGab8SeoZSDREbb/AJTjQ8Pj0xRqeYRR8gBjPcSAMbA8mpfjqIWv1rGpxruijP6cV28DwH2mJk9kDnJGEPGpdc8aX+7UyMOltaR36CQ+mH2Mxlpe0aSXbvudJG9xr3YyD4EAv+c4s+kMz1Mk5oxdb58k3LNuXbPfkrufLK4phyNgjZlPQqw3Ui+Y3x3FmswgoSLIL27RaavDUhF/EqTjq8GPPpXSEzKf2XkbsR4FTDcUK6PGsx/wYT59s4/TsTj2Ljs19+BKv6k2pvk8aDw644x5izHSSeH+Q8Ak9XD/AGjz+U04fxVJr0khl95GGl18LU9DWx5Hpi5jM5nL6qYMUdbKuKtT1O+xHiDscOeD58zQpIy6Sw86O9Wt7lTVg+BGNjojSw0gwgijhjs4j4USNBDRrNwV3BgwYvFGRgwYMCEYMGDAhGDBhZxDjioSifSS/YHJTVgyMNkHx3PQHDcWKyE0veaAbUpjHPNGhVuNza5Y4xRVPpH368oxXmSzeXZjxxHiHLQlQSx1O5t25WfIdFHIDoAMTY8p0tPfrZkxB+OA4D5xVm1oaA0ZIxxmIA6srcmBB6HfwPQ+eM17SBopo5gGfe77x0ha7ikIVjV7NnvPISF2HeR/w/iKTxh42BBA5FSQaBo6SQCLFjEeJLOhw2RmmoOew7EB1034Hni6FX/eRnS3n9lx+Ib+R1DphljMSy9jIs4Oy92Wzt2Z3J+KHvfDWOuNMDj0vQ8+J2WDj+QseO3vUKYh6rqjApLxuPTNE4ApwY2PX7cf8nH5sRDDHjuUMkDhfeFOn4lIdfmVAPkThXBMHVWXdWAYfAix+hxk+lEtqTDYw/yHmPqilQXa0Mbrc85JFwTjUk0hRpImuMt9GjKUYEKylmZlkrVzFcuW+1D2JhKT5pO1ZihAZfowC1m5CqktqNAWfsncnZevZ5mbOSOTJIn0ipIO3aH3lsBpZCoPcruJpNbN0xd4REVzmYrtQh1HSYmEZa07wkLkEmzQUKKs1hiPqw2xobRSrWnAYg7hstlvujYm+dBPZAczPF8g6sf0U41OM6ldvAPvsflHJv8AMj5jGixo+jDKSZO1x9AmZo/iOebKhxzMskDlffICr07zEKp9C1+mFcMIRVVdlUAD4AUMT8bl1TRRg+4DIw+aR38SXI848UOK8SWCMu3Pko3tmPIAAFj40oJoGgcU3SWM6PNMl2XoPM/VE7BGrDFc7885qtmOPKuZSAKWLDcqdRUnowAIXamtiux2vfDTGf8AZ/h2gNmZjpdtZ3OlURmDt1rfQGLEL46UJYYfowIsEEHcEbisZ2bZDY4Nh5WJyJzpuTgqvTgwYigg/aWKA1EpKyMCQSfsIR/EQQRyG5JXknJxJyKIUMX8hvKVgKnBGTyn7UTf/pwaPL6Ug7j/AJYIIP2j5A6tLjmOMKAqgAAUABQAGwAA5DHWPVZGRhyUIQofecydqrosUxDuRgwYMTkyjBgwYEIwYMGBCqcUyHbRlNbpf1kJB9fEHkR4H1wgjj/ZysTqsd+4VFRv+HqG6lTvvsWxqsRZnLLIpR1DKwogiwfTFVpLRkOfh6riQRgfpSIUcsGqcEkGKHHeGNPC0ayMl3yqmGkimB5je/iouxam9mchJASVuWHc9TKg3PxlX+IV9fp5FKGAZSGB5EbjHnEzJzGjYwLxhgcQedinWcKi4SPhHGhIz5acKsi2oXUWZkqu8WAJYgMeW6gNQDC1ObWXIzAhpEyYddgVctSKKNgsijSN7rShvTQLufaTgRmGuI1KBXWmHe076gFZSxZWOqjvpJqu+GcRXMrJDJTMuz0KVgS6igWLD922zUdrAojE2HFhtaY0NtWGz27P9hXyN6eiKZJrBMsiK6m1ZQynoQRYO/kcWfZ/MaScufqDVHzNx8qJPVD3fgU6k4x0WYfIzsJNRglkP0hZn3IUJsSWUjvBiSdWm+7aJjRysxCyREFlOpd9mFbqfJh8iFPTDuj450bMtfWsJ+e7fvHjuC6R1jS08lajGYy0YjeWK77NyR5I/wBIo+A1FR5JjQ5PNrKiyIbVhY6H1B3B8QeWFHGl0TxvtpkUxsfvDvxj5dr+mNV0gluvki4Yt7Xz5KNLkhxYeSOSs3k/ZBVzH7QWGvtGcBEVB3lK0x3ZhTXVgXXhWK8oVOKro09pIv0m/e0BHohezod5EGrXZuqoCtTjLcbzKpxHLlmAOlaBu2LuY6TusAQGJNUSDuQBvi5SYizMRwiEk9W5o8LYb/O6kEALT5NSc3F4CKUn46oQp+RYY0WEHBjealv6sMdH8Tzav/5rhlxnOGKF2UW1Ug8XJ0oPmRjb6CAhaPYXbz5lR5gF0QMG7zv7pNDJ2jyy3Yd6U+CJ3AAeoLB3/wDyYzPF8wc1mo4F70a32orUpWwCzBiqEAgAEFyCzGlK7seOcSGUy6olCQrpiB2G1AsxOwAsEkkDfnZGOeG5ZMhlWZzyALWQBdLGig6QByVbbffdjV4xoiOdEdOEVc8kMHG1e6tBv4KU6laDBce1WcNR5eM1JKwA3ruggHvWKIsNsdW1gNuMOOH5PsokjBJ0irJ3/QAV4AAADYAYT+zvDiZGzTklpVAAJViBsxAdRTID7tErVEUbt1IXduyirWRbMRYjU2NR6E2KC9efIHEd8J0RzJKBc4ne449wFvEoaMyhUaZzFGSAP3kg+qD9VfFz/CDZ6A6HK5VY0VEGlVFAeAxHkMgsKBE5Dck7sxO5Zj1JO5OLOPQ9GaNhyELVbdxxO36UKNF1zQYc35wRiDOZ1IkLuaUfEnyAA3J8hipxHjSxnQg7SWr0A0ANt3aiEG/xPQHCpYWLa5W1yb0apUB2IjX6o8TZJ6mqAY0npmDIjV/J+z52eqVCly7tOsPM87fVeZ3iczmNwTFH2sXc21spdVbtDuAN/dX1PTGoxms3CXRlBosCAfA9D6Gjh1wvPCaJW21cnH2XGzr6G/iKI2OImgdJvnOsEU9qte7dw90uYYA0EDBW8GDBjTKEl/FuJGPSqAGR7q70hRWosR8QPiwxXg9pFG069gR9Ym4fSWgB094L64puweeZ+dMIx4UoBNfnd/kPDEuMRO9Io0vOOYwAsbam8YmqsWwWaoBCfA3j3GWTJ6CTC7RE8wu8Z+MZ7o+K0fPF6DjzrQmjP/Mitk9V99fQMPPFzJaelJmxOq7YfY4Jh8sR+Jr6p3hTn+CWTJCQjk2wN9m5+8B7rffG/iGoYYZXNpIoeNldTyZSCD6jE2LiNAhzDCyIAQUy17obrLNQ5iyVYFJALZG94DkDsaKmtmG3rYCT2j4EW+nh/ep3q3NkV3kXkHoEbaQ9gPqUaTtuIcNSYAON1Nqw2dT4q3T+R5GxhFMXgNTbqdllA7p3oCQAdxjY+6elcsYWc0PH0c/r5btMzGdNhGY53qcx7Ythjs+FQ4bxBM3HRoOtXpplDgC2idhT6GatVcx813C5zk5Tl3B7JmZozpkYAVqbvHUSLNlmayxc0qrZ74zwdoplzOXRiw2dIwtsCbOxrYtTMoIsqOWpmwzzfDv2mBVmBRyAToayjVvTcj15itgeYBxWF0FjbH+k/EZtIzpu27DRdoUy4TP2Upjs6JiWXnQfdnF+DDvAeKueuL/HsuXgfSNTp30HUsp1ADwutP5sJf7NUQrEndWMKI6JtNFaCCdzVDnzre7OLWV9qTJGpjjLvuGN6YQynS1OQdQJBoqDtzrljS6H0nBiSjoMw6zbVNqtOHflRJfDcXCIwXz5384ryNwwBG4IBHwPLHhQXdCxyNb+e+F2V4fIigPNpUX3UVVUCyQNTAmgDp6chyxLmMpGilpJZAo3LNM6gfJgMYd0NgcQ11dlAb+NFJLRWgNU34FH3p26l1X0CKw/Vzit7TZwBkXSX7NWmIUFmtRpjUKNyWLMR/y8LuGOhVjlsyxtrJV1l71Ad7WD0A+WOj26u7uVnsKBXckAUHYKToO5Y81974Y1jtLwW6P/AErah4AF7cb8KpvqSIpcT3YHCnN0n4WkmZnWZ2GhDqXQ3aQnulKjYEUVbUWJVX3KG1OLvtHwuXMdnGraYST2hBp/0pqq17rAgtuGFjDLJ5mN9WigwNutaXBIFa1O4NAbnn547zE5FKo1O5pFurPWz0AG5Ph4mgc/+oivmW9UyhFmimGzvvWp9FzUOBUZJGiKIAuR3QeQUUGdvuixfiSB1w94Zw1YU0iySbdj7zttbH5AAcgAANhjjhPDOxUljqkfeR6qz0A8FA2A+dkkmXP8RSFQXO52VRu7GrpR1O3pzNDG+0Voxmj4RfEI1z+R2buHqosWIXnUZh6/SsswAJJoDmTywhzHGXlNQHTH1mIvVy/dA7EEX3zt4BueIJy85uaglgrEDYFbgyH67eXuihzO+OM7xKKGu0dVsEgH3m0jU2lebUN6F4ptJdIHPJgSVz+7/wCR7/ynIcAMu658vv04qTL5ZYxSjrZJJJJ6liTbE+J3x3JIFFsQBysmhZND5k164y+b9qZpToycLPatUtroWjS+I30tV7d5G5E0yzHAhmYoP2i9abtoOgMa3B0tsNQV6BItF51jLvlHQyHzLqVN8HP4kVzwuQntaqYZLiEcwLRsGCsVPMEMKsEEAg7g7+Ix2C8bGSKiT76HZZKFDf6rDYavAURy00svm8tC4gRlDuxOkamJYgubO9bA0CRsKHLDLCGxYknGEWDrNzFcx6ELowoU14fxNJgSpIZa1I2zqSLph0/kehOLeMzPlySHQ6JF91xv8Qw+sp6g+NiiAcOuF8QEqXVMp0uvPS4qwD1G4IPUEcseiaJ0uyfaQRR4xHuObKFGg6vabh6c870+jTNOv3w9eTqpv/Ur/LEmJONR6Z43A2kUxsfMW6fp2g9cR4w2nYBgzz99/H7qpjTrNB3Lh5lWgWAJ5WQL+F8+eOxhPxrgAncSNT6VUKjAEWJElNEnuluzVb+F8qwr4fleJQqoZlloAm2DaiFAcM7hWGoragA0ZCCaWzGhykKLD1mxWh2YdbwPI3rlSCtJJkV1FkJjdubxnSxrlq2p/wAwOLUXF5o71qJl2opSyAdbVjpb0I+Bxjsh7XTKqmWCRkkc1LpMSqpdApdXFqoEh7xO4TruwaJ7Y5fbWXjst761sqGSzRNAqrVfVGHMVi1gP0nIGkOrmjL8hbG2I8iglrx2rrYZHisU37twSOam1cdO8jAMvLqMWZIwwIIBBFEHcEdQR1xkhmsvOQBJG7Ad0q41gHqhU6hdcx4YuQ5ueIbN267bOdMgHlIBTH8Q+LdcaGV6RwXnUmWlh8vkc3TDpYYsPj8/wpMzwdod4QXjHOIm2HKuyJNVz7h28CORhizaspYHYc77pWuYYNRUjqDRGGuV45E7aSSj3QWQaST908n/ACk4UcVgjmzBpRUddoRY1vQKK4GzhBTb8iVA5HELTWjZN0EzcJwHC4dw38lPQnOJ1YgPHn1VZYjP3nsRdIyCC433kB3AqiE/1eApy8VmYyfs0cbJCSh1FgzsoBZYwooVdWeZ5Yr5jjc7TyiJFIgrVC20sqm7dDXIVtV36gYr5HM9rPI2TmRDJRlilja1Yd0si2LYUdQurq8ZxkAgFzwKAVGJAw/KmZGfdjhZNhEXcBSm+g402jP3wj4xIk7ZOdY1lWUNHok2UMRa70aIYEXW/THfE+HGGDJJJckUMi9qQpYcjpJFe6Dtv5Yf8N4QkMSRgaghsFgL1bkt5G2PLxxewh06GlrWCrWk020vTgaO5okmY1SGtwFfenkVl8pm0ObmzMYqCPL07BSqu4JbawNRCir+HjivwTiWYaeMN2oaXVI6SaeyER9wxb6gw7orxux1xrMxl1kUq6hlYUQdwRhPmeB9ijyZYFp9GlO0dnCrYJCazQ5bDl0wqHMwngtIuQAK3yoKm22uGQ2JTYzHAtIuaAV+fPDYrs5ikl0a6mRdVrs6qT1PKj1U8+dcji/7OEB3Ev8A6jxohCl93sr5AfWFk3udipxjOCcRTLGVj2rRsqktJGVmeY90ourd7G9bgb9MaHsJJ4FLr2MvMUxtPLUtEWuzAeJxOk4//DZgPcKswqcbi9M7Zj5TMxAoNQm236xpuTnintAELJFpLqDqdjUUf426n7gN+JUb4z+a41l4LkklEsrAfWVpCpoqEF0q7ilFAkjmWF9tkUny6qqqhRwwFWqSI9kECr7wYHxBvritF7P5fLkmRwUZSNEhGg76r0k0xVFSMGidMS+GH5vSgniRGLgAfwbnxPPuomp1fZaqMfF87MCsUa3qpnIKhVYkKU1BfdC6r+kNSIaPui1w/wBkKcyTytIxkWTQpIiDiyDRNtTEUdtkX718Zn2wHdjy8Mjlk1L3CFC7hTpq6tW7tXSEgEUSZLg2bkdJZ52XTpOgBfeXUCQFYqNSmjuQ1nupthl5iQ2H8YIP/ufcX4U3pI8VZk9p4VKRQgSE90aSoRSDGig2bIuRPcDUN+VYWyNnM2ppXgDR0dXdAZgVsLVuLDWCwIVkIGpaOlyvCYYySkaqSxYmt7Ook3099uX2j44t4rxOQYJrBh1P7nXPhhzxSqFKOH+zUMR1abYsX3NqrFtZ0LsAAarb6inmLw2xX/tKK6DqT4KdR+S2cexTO96IJjX2l7Mf/tKn1AOGuonJx2tqud3Eperq42U+FPFONfskmsbdqADtY7l710NOB6Dww3i4dmWJ1djGOm7Sn5UgHws4jzHsaJa7aaRyLrSEQC6vbSSeQ640OidDz8vHEYtApXE7RuquNiQge2bbMfpX+P8AuxV/xV/k1/peKePeLTdpOqAnTCNTeGthSj4hCxP41x5eIfSWM2JOUb/iADxufdIhNIYKowm4xxWaFyRGpgWNnZzdhlWViKXoQiC+hbrYAc3jw+mKGC9rHVe3WGznNLIWY/v9GrMrxyBl5hdLsD9GdLLYKtUlb9Y3FnTvdzOayU4qQwtz97YjuyFgSao6Vlu+gbDb9mSiNK6WNkUKJJskjqb3vFDPezWXlWnjAsk93um/pN9uZ+lk3P2zie2NKVBa17Dtaa+tPVJoVVzfsll5kCgsAoq0kJIGh4wtkmgBK+wrc44X2emjkQxTnT2mqQMWspYJRRuK3kobe+N+6MMeE8Ejy/aaCSZG1MWIJv0HKyzV0LGqFAMLwh89FaS1ry5v+w27jVAaq3EWUROzqHVVLaTW9DYC+p5euF75j9jgiQI0sjGtKc2ai8hs9OZ+Qxb4rNQjH25Y19NWo/8AbXri28AJUkWVuj1FijXpiOx4awB1wTWm2gt6lSGnVaK4c0WS4lxWPNaHypYZmMal7tMUYVKovusVB5XzGxxo+G8Ojjjj0obVdiwuQat31HnqJ5+eOIeDqskbAkLDGY408LrUSbtrCqPQ87xQ43Gsmby8MpPZFHfTq0hnBUAHxoEmsSXPbFpChkhoBO052yr7Em6fLmxKMZUAVO052y5JT/BWMDnV2eJDrhXOxKgLmu8jF01jcCz51eO+ISpoWJISujNxh0WQuH1KdlckcwKo1WFjRtadrHcLC2Pa3+Oa7+kwv6fO/wC1u8e1jC5yNkhXLya41mndwouV44VogdyzuxHLzs4tQOMxkkZkWaWIOhV5DFuNtRBG5oId6rUdwcNmQoA7WsTTDjQ40xBBvbaapJlaAOravJxpltTnjcBUrmEgaeZBpVddBQbtgp69NhfLwwkPGpaftcx2EzIwjhMRRAxFKTJIO9vyN1fjyw69mmD5GGnfeOtR2exak73RBG3PkMd5H2ahjbWQ0kn/ABJTrb06D0GFMiw4WtDiipaaC17HDtVAHAVSmvZDq19yLDk1AHAVXnDpWDjUrr2qWQ+mxIlI3ukjvLR2+x57UeJcAhMpknm7vaCQKTpa6Tu6i263GraVAO3XDfiEAZoAy6lMwVgbrSyupujvzG3wxospw2KIVHGifhUD9cXWiNHRJtpmIcTU/wATQVPccrU3qBHisFCRzzuWZ4dHHHGBloXZeSiNDR8O+9LXxahyxdXKZl6qNIwefaPbDw7sYKn/AFjGix7eL2H0clAdaKXPO8/FFFMz+1vPkkv9gOx707AeEaIoPq+s/IjE/wDduAkFlLkfbd3H+knT+mGd4LxbQdHysH+3DaO6/jimzHiHPwt6KKDKogpFVR4KAB+mJcF4LxNTJJOKMGC8GBcSQeyMNsQ04LMWNTyiydydmx7/AHTi+3mP9xN/Xh1gxGMpAcaljfAJ/wDUxv3HxSX+6cX28x/uJv68H904vt5j/cTf14dYMc/RS/8A22+AR+pjfuPikv8AdOL7eY/3E39eD+6cX28x/uJv68OsVM3xeGK+0lRa6Fhfy5nHDJywuYbfAJQjx3GgcfNUP7pxfbzH+4m/rwf3Ti+3mP8AcTf146f2lTbs45ZL5FU0r/qkKj1xVz3tFIpHdhjViFBkclrJAACKKO5G2rrivix9GQjR2pXYACfAAp4GZOLiOJVXjXAEi7B0aYkTpeqWR1o2OTMR4b+eLuKPFzM0bMZC2jviNEUKxQhwN9T3a1sw54uJIGAI5EAj4dMYjTUxLzERr5YdkCmFL8lSe1qDXNSuhhRPnctMEEihw0rRKHS6kF6huNvdO/ww2xiJeCyyyLLU0QkzRJRBp0KFZRLRBpmrc8u95jECThMeSXO1aYHx57qZp+XY1xJcaU++f5T1Z8oyJF2aFGlZEXs+5rW9VAitu9v8ceDM5NA6KikQOCVSLVUhuioVd2FHccqwlOQzAiy0ccZWSGeRdRU6aIYLKTvYIayfHbFjL8NOXOaVVzAQ9iBJELkNLbsL962BDVfvYnGBDFe2eFce1SveDXfdSTDZk4+P+1K+F04h4xlnaOUVrkYwqxQhwfeKNYtfGj5Yr5+bJXIZY0YpIqvcWrvuBW9b2ALPlhLBwaZooF0zIP2t211UwQg08nOmJ2s+WIs/wOZUzSqskpaaAqzC2egSSSALAuia2wtktBD7RCO/LWAx4LrYMMPoH07/APamPBbGDOxCQ5dKDIgbSBQVeQG2w5jbwIxbxneEcIeHNszWxeC5JN9LSGQlgD5CgB4AY0WKmYYxjgGGtsd+ahRWtaeyapfxkAiNbYapkFqSpG5awRuPd6eOFvE88IJRHrzTDSpYjMSWNcgiQAFt7Y+I2Bq8Nsw2qaJPshpD4ctC+tuSPwnwxLnMikqsrqDqFXQscwCCRsRqNeFnEuVm3S+qCXapuQCRnjbcElxIaAEuymYgl0iPNysW5L+0yBjtfultXLfli3HklYWs+YI3FjMS1saP1vEEemKUvsjAQQoZLBGzEgmmCsdVm11mvQbgABdlfZaeNI2jzI1AhmRRogY6kZgNINK2iias6j0JUzv1PWXZMvb/AORO/Zbnwb135rQf2d/nZn/ry/1Y8/s3/OzP+4l/qwllfiEVBQswAa2YrbE6gndQKVFhSTZoMeZF4Mx7XSQi54KUkBQjEyWU1kMrqoAFqpN7FvkkDSDv7UbW4P8AYkFd60p1/Zv+dmf9xL/Vj3+zf87M/wDXl/qxWy/tLC55stydkCykAvenSD13I35d4YaYhRJuehGj3vHEldDyc1SfIBQSZswANye3l5Dn9bDb2byLpGWd5SZDqCyOzFF+qveJo1ufM10GKGbg1hUOwd1B+GoFh6gV6402Nf0a62Mx8aK9zr0FSTx9VHmYh1dXaocxnEj3d1QfeYL/ADxR/vJCbCFpK+wjFfR60H54V5fh8SHUkaKx+sFGo/FuZ9cWMQo3St3/AEoY7zXyFPVAl4YxqfL59V2/HpmsJBp8DK4/7Y9R9LGImzOYcU0qoT/wkFj4NIWB+OkemOhiLNZxIl1SMFUAnfyBZq8aVWO3RT4YqYunp+OdVrqbmj+SnAxjcGj19ariTIhxUjSSg8w7sVPxQEJ/DjpIo4l2CRqo6UoA8zhHmPaOSR2jy8bbNpMhGrfcEBfqkMCCzWopbsNtCnstNMyPmpgWXWKRAG0unZlQ5JoG3aq+uORRSGXwYj+1ORaZ0JLnbrXp34LuucArGa9rkI05YGaQ8loqN1VlOpqBB7SMGjY7QEjY4rvw3M5yxmPoYarSCQ7qSb1LqOm4zpN7guaAKKTbzfFcpkg1Aa63WNdUh3LhSRyJMhIDEWWNYc5ecOqst0wBFijvvuOh8sDov6ZgfAhFoODnXPdl5FcpXFe5eLQirZOlQLPvGhVmgBZxU4fSFodgF3jH+WeX+lrX4BfHFmbMhSo3LMaVRuzHyHl1JoDmSMdjgEsgDu4jkXeNV3VfEOf8TUNjyA6WQDjkho2ZnQ4sFtpsK/OW6qXrNaO0aArybMKilnZVUcySAPDmfjj2NwwBUggiwQbBHQgjnhdm8qMyAj9ySJ1ZkIujRHiL2JKSKRRUMN1IwlXMy5PVuuhY5JWiZgSSXtRG4W3kd2cttWqRAANraZI64LK0iA/ibcny34VS4lputbgrFds8gkEZJDEWLVgp57ByNJNAnSDdC6rE6MGAIIIPIjcfMYryxzbkLtV7WDEOZzqRglmArp9bc0KUbkk7AAWSaG+E2e9pkao8vLH2jtoDMGZVYrqQlRWze6GJrVtubAegysWN+LTTbQ0HFcJATp8yoZVJAZr0g9aq6+Fj/wABxI7gAkkAAWSdgB1JOM5leGTzPG0rv2a94KxCyqwsaSEUC1fcSqe8vdqixZjIf2m1B+hB3YfXYHYKfsqQCTuCRW4vDsSWZDcBrV/cRcC+Awvu89i2DWucFbyfBZWDTq4V5apHFpoF9nuKZWIJY86L1W2CTNmOu2RorNAmjGfhIvdF/e0nyxbyvHTHS5iq6TAUh57SD/DPIavdPitgYe43H/CNHz8Fr4BpQAVGNh/kNvgVHfGex3bFsv5+brOyC1IBqwaPxGxxmoPZiWCGRMu6K0nZJq3QhEjCu3dF9oxDbjlqB5jGwm9nEFmAmEnoBcX/AEjsPy6SepOKM3axX2kZKj68dyD1QDWvoGHnijjaJn5AHqgHsNK0FcDUVGPhUJYcyJ+J9jzwSSSfNLJlQFbToQTfWGo1rLNVDSF56lsyWNVaToMcQTq4DIysp5EEEeB3GJMZ6PF6yg1QKbOOaXSllUfhMJdZDGmtTYahYIAA3+AHyxawYMMue51NYk0Qq2fmKKHG+h0Y/hDDV/DqPpjU4zzoGBB3BBBHiDsf0wx4BMzZePUdTKCjN4shKMfUrfrjcdFJirIkE5GvjY+gUeZFWg7D6/wk2TjMRMDc4x3efej5RmzzIHdPmp8RdnDTiXC1mAslWU2jrWpT1qxRBGxB2I9KSGR43CTABj7rrfZv5An3W5dw+hajVbprQsSXe6PCFWG/D63p6HEEW+ah4xkmlgkRCFdl7pPu6hRXUOqkiiOoJHXCyD2MiBBLOVEaJpDFT3aFs6UWNKB0oagNmIxoMe4oYU5Ggs1IbqDdjln3LpAKUcQzKZHLr2cX0akKFB0qt2BZ32ul5Hdh03Cr9lzmavWzQRlwdIAFxlSasd+/dBJqiz86UjVMoIogEHp0x5LKFBLEADmTsMPQZzqxVrAXk/ke0e4HPG6NWpSnh/spl4iW0K8jEszEc2IIJ0+6B3modAxAwyV3kYpCAxBIZz+7Q9QerN9wepWxiTKcOfMC31RwnkN1lcefWNT4e9+Hlh9BAqKFQBVUUAOQGNPIaDjTLhHnidzSb9+wbh5JqJFbDsLny553Krw7hKRWd2kYd523Y+Q6KPurQ9d8RcY4oY6SOjM47oPJRyLv10j9TQ8SJeLcT7FRQ1SOaRd9z4muSjmT0HmQDmOKZ05eNpDUkzkEi6LttYRd2oLdKoJ+ZOLnSU+2SY2XlwNd1gMhvTcNheesifz9fwrDcMFAhmElk9ptqLH3iw91ga92qG1VQqN56r9ojHc7wkC6owfHe2jNdTt97FzJzl41YrpLAGrDV6rsfiMGazAjRnPJFLGuewuh57frjzgxHueQ+5rtvXcf5Cmh2tY3SjP+zyZk9oJLVhzUKe6VKNpdaJJRmUEltIdq6VRPsk2st3Dq3Glimhu1kksdwmqZBQK3oo2DjX5X2Vh7JFeNS4FswJDFidTd9aJGonbCjK5TUCwlmCl30jtCRpDsF3azyA64009LTOjYTSYoINgKXGeXPim29W+tK2STKewtLHrlt40VFYAkhFCuq7kagsylhd2p0nmThxlcvDF3BUkoRQVRBZALMv0UY0qAzGiQOfPHWcycEal5nYqCN5JHIvkO7db+Fb3i37MZuISkQgCOZSwpdI1xkRvsQDZBTb/LPrFlOs0lFbDjPdqnMNAFcaV810hjQSL0VZkkkkaOUGJVAPZgjU6nkWdTsLDLpU81Nkgi++GcYimtYzWg1pI0mgBuEO+nerIG4OHXHsmSokQEvFZAH1lNa18yQLA+0q4x3G8iY6zmXPu991WtMi0Tq3IBNMxsmu8WIchRhzSOiocvH6qpDXDsHKuYdx28hIi67Q4eHPPgpuM8XkhmTWY1gJCkMLBUg6mZyKUitkGommJoWyuctLJl/wB3ckXWK+8POJm/7CQvgRywtymZTOxDcxyJz0uvaROVK2CpYcmNX40QCCAv4LxRsu37PmWbu0EdhtuQoAKAgINSKHc2WO5s6VYl4kaBeX7MRlnN/cNtBjxrW9rBFRgbgr6Bkc+ky6o2sXR6EEcwwO6kdQd8WMZiTLnWJI20SgVqAsMPsuv1l/UdCMNOG8aDns5Bol8Pqv4mM9R4jmOo5E7DRmmoM8NU9l+zbw5qosWX1e0248wpM1wSN210Uf7SHST+Ie6/5gavCuXJTxA2BOo5FAFk9UJo/lPpjR4MSpzRctNj+o2+0WPj8pDJh7bYjes1Bmlewpsrsy0Qy/iU0R6jE2Gmf4XHMB2igkciLDr+FhRHocK5uETR1oYSqBuHpZfRwNLeFED8WMfO9GI0PtS51hswPwfJS2RmO3cfn+F4Tix7OIdEp6NM+n4ClP8AErYVS8SruhGExICxOKYseVG9LKLsspYAA740nDskIYkjBJ0iix5sebMfMkkn44ldGZKLDjRIkRpFBq3tfH281yYOqym1WcRZrKrIhRwGVuYP/n69MS4MbjFV4JBqFmY1aORoXOplAZW6shJAJ+8CCp9D9ahNib2hOl8u1bs7R+jIz/ziHzxSy4ec1Dsm4MxFjqCIwffNjn7o+9uuPNdJaIf+vMGWbY33CvtUK0a7WYHmy9lzNMEVS8h5IOfxY8kX7x9LO2L+R4FTCSYh3BtR/hxn7o6tue+d/CuWLuQ4akIIQbndmJtmPizHn8OQ6UMWsavReg4MlR7u0/bkOHziosSYrZmHmjFTiXElhTU25JpVHvM3QD/75AWTsMSZ7OrEhdzSiulkkmgABzJJAA88IF1SP2snvVSre0a+A6aj9ZuvLkBiRpXSbJCFXFxwHudyRBg6/aOHNkQxMWMklGRvkq9EQ1ekePU2aHIZnMZVc/mipKvl4Qt1ZDNd6SSBXeG9a1OjfQyi2PtLxEBRAAXeVTqRATJ2Xuuygdd6HPnuCASPEK5HKgkB5DQq6aSQ9LJZjyO3eIC0oNAYwkN8a8wSTFfZvu72GFMVMca2yU+Y49U6wpG0h1aZGUjTHsDTEXTUQ1NpBF0SRpN911ywxj6z622vuRkMf4jGPgThT7M5NtPbSadbggHRpatbklnNM+vusLVdq7q2caHgUZaWZzVLpjXx2Gtz83UfkxJ0bKQ4mkGQmizLuN7kfdB84oLtVpdzzmnRNDGU4NHUEQ8VB8+93v8A5Y0XFJ9EMr/ZRj8lJxleLrImWuORo2jUXpjWQmhpICuQOe92Krfa8XPSft9TCqBUnGu7YCc0zLWYePpX5U3HImaBwrMjUKZWCkbjqSB8yMVeHzlMvDLe8TAyHclgCySnd3JsFmvU10N+uOpVaTJOHU6jG6sJNINjUpLatS1td94EeOIPY5kbJqi6SqFk7rhxQJ6gnmD43RGM1Be6Xg9Y03ZEHoc9lk+Pyut4DjNZjLCGUxco5AWj3Ir/AIiCt1qwwo8mNUEw19n5y0ChjbJaMfEqSt+oAb82JOLZEyx0p0upDIfBhyvyO6nyY49A0hKN0hK0biRVp35eKhw3dVELXYYffOS+f8V4U2Tbt8sraEFtGrHoWdlpgRoNnYEBSWIV2YDDXNZGHOIGupEI3BXWjDvBXKk1RIOm7BoiiLwyy8wkS652GU70QSrqfgQQfhjNcRV8hI00YBgYd5AoFG6UBtQVQSwANaVo0pLs2MFDixI7gwmkZtgc3f6k7cccVLLdVWuA8ZIIy8+oSLsCwazuw3J5A0Ke9LXpUsVOH02XVxTCxd/A9CDzBHQjcYV57JJnIleKXSCyssibglTsSp2aqNar0mmAsDEPs3x/tfoZe7OgNjc2FoMdWkCwSLFki1s6tQDEeF1oMeECHNPabm07Ru9DjkhpIT7K8WeHaYl4xylrvr4doo94ffA+I5th7HIGAKkEHcEGwfgRhDiGEPCbg06SbaI7IfEqf8NvgKPUWdQ0Gi+kdKQpvud8/PjtTcSAH3bY+X16LTYMVOH8TSYHSSGWtSNs6ki6Yf8AuLB6E4t427XBwDmmoKgOaWmhXlY9wYMKXEYMGDAhVOI8LjnCiVdQVtQFkC6Zd6O4pjsdt8WlUAUBQHIY9wY5QVqlFxIoTZGIszmVjRnchVUWSeQGO5JAoLMQABZJNAAbkknkMZyfMnMsH3ESm413Go9HcEf6V/NzrTA0hpCHIwjEfjkNpTkGFrm+C5Z2mcSyAqB+6jNWm1Fm++bI+6NhvqJllkCgseQF7WfkBz9MdYyHtXxGSR/2dQyDV0TtTINN/uveKWfeUOCY2DACr81b1uk5kuiHG5Owbh7fank0Fla4CDmZDmSbTcBCCVLKx7N01E6aQ17qtq1E1dYhz8pzebEKm4YjUn2bADkgVpk3aNdJ1Ad61BCti57QcQXK5URKQHZNCKH0NQAUlCxsEWK3JsqBZoG9wPhawx7LTNRYndjtS6n0KzkDbU41eN4kujBgM1TGrWDYBn3Cw32yok0yV2aUIrMeSqT6AX/7YbcEyRigRW96iz9RrYl3ry1MawmmjDyRRb99wx/Cn0h9CVRT+PGnxoei0tqwnxzmaDgPv0TUy6jQ3bf490r9p1vKSr9tdHq5CD9Wwr4khMMoUWSj0O7uaNDvArz8QR4g8sM/aKWo0XmXljHyYOf0Q4pSRhlK+II8t9sQulEWkzCGwV8/pKgf2+8+ySeykOnLMincO4uydz3rrYqO9su1CuW2I/YoMsUiOpVklIK6iwGykgEyydTZGrYk/E8+wy6YZIzptJPquGsaVVSR2jlT3KonavInHXsqSHzCswJ1XsjICdTqxBKKGGoEc23B33xWTVf+ZbWoq057cdmefdmljJaPgzaMxIv1ZVDj8a0j/wAPZf6Th9jL5qQRmOU39E4Jr7J7j35BXLflxqMbDo7M9dJhpxbb48rdyjzTbh232+qLP8Vy/ZTCQe5MQrDwkqkPwYDSfNU8TjySMMCCLBFH4HY4d53KCWNka6YVYNEeYPQjmD0IGM9lXbvI4+kjOlvA8iGHkwIbysjocUHSXR/VRBNQxY48dvf6p6C/XZTMenNvBJIci+UcuZiYCe8GDM5ukijjVBzDEbiy2rTQCrXfHeFGaPt8vRlCFo7FBmIUoxBrvqFpSSANRva8O8xl1ddLCxYPwINgjwIIBHwxlIc0/D5NEpL5dgPpGNsDyLMzMPBbUKxZpFokkLirloj47usYf6rcqCjhs3n1FAMEo2TfgftCkqkM1SIwVrUoSWNIQrC+902B60oIGGckxsKql3bko8OpJOygeJ+As7YTcV9noTL+0uWCorGRB7j+6d15b6Rq2tiqb0tHW8F4cY01PRlfdz/JR10rZAHmTzJxOkNFwNIRtdhIYLuGw/tB860sKBDn9W2p7lVyfs8e0WaV7db0qndRQehb3387IU/ZGHeDBjfwJeHLsEOEKAKBEiOiGrkYMGDDybRgwYMCEYMGDAhZ7i05mmMLArHHpYg/4hO4O3NARy6sKNAd70nDLifCxKAQdEi3ocAEi6sEHmp0ix5bEEAhPLK8QPbRsK+ugMkZ8xpBZfzAevPGC6QaOm4kbrm1c3KmXd7qygua5oDfDnapsQy5NGdHKjXHeg72NQpht0NDY+A8BiH+2Idu+BfiCD8iLx0nFYT/AIierAfzxlupjQ76rh3EYp8sdsUmZyKSaS6htJDKT0I/85csT48BvHMsgVSx5KCT8Buf5YZq40akUUvAxrmlfbTGBGvjq9+T9DGPQ4e4ocDyxSBA4pyNTjwdu849CxHwAxfx6/IS36aWZC2Dzz81Xx3azzRJPaMW+WHUSlvQRSKf1cYjxJxmS54l8I5GP+qMD/5fLEeMD0lfrTtNgA9/dTYX9tvOZVbK8OjjLGNFUubYgd5jZPePM7sx/McJOFxuvEMxerS66heorzQCiY6Xm1jXvzAq9Ojwuj4GgzLZi21sKI7tVSqN9OqqB2LVbE1yqqgRwBE6w/k2m29RT0SiNivzRhlKnkwIPwOxwy4DnDJApbd1tH/Gh0sR5Eix5EYX4k4LIVnlTbS4Ei+OoUknpXZfM4vOi8z1cy6CcHDzH1VIjN1oZ3X55yTzCT2ggKFZ1F6RpkG99nz1AciVJv8ACW+GHePGWxR5Y3kzLsmYToT8CoMN+o7WSHFPifC48xGY5BanwJBB3FgqQRsSOe4JHInHcMfZO0B2Cbx8zcR2Xc9VIK+i+OJZ8wqKWY0o5n/zn8Bzx5JFgxZSYMO4c02p5EKzpXC9Uq4Lw6VXjhll7XVIZN92ESHVZJG5ZzH3QAFDFRsoONxhVwTIsNUrgh3oBTVqgvSNupJLH8QHTDXHp2iZZ0CXBiCjndo0FMcvDzUCYcC7VGXP13IwYMGLVR0YMGDAhGDBgwIRgwYMCEYMGDAhGPGUHnj3BgQk+Z9nVHegqJrJ0gVE189SDYE17w3HnyKliZikJUqxkAlXqqqO0bfkwalUHkQ/kRjXYgOSTtO10jtAujV103dfMYqJrRECPGZGpRwIJpnTapcOZLQda+zip8GDBi3URZ3iAvOMb92FAfzO5/kv647xAQf2nMnpqRR6RqSP4r9cTVjynTj9efiHfTwAVsBRo4D0RgxHPmVQAseZoDmWJ5BQNyT4DEmV4TJNvLqijPKNWqQ+bup7v4UP5umGZDRkeedSGLZk4BBIaKuUc+aRPfdUv7TBf5nEL5pQ0UwIYI4BKmxpf6M8tjRZW/Lh/BwiFPdijH5RZrxNWfXEWb4Bl5AweJO8KJACtX4lph6HrjWS3Rp0vEbFbF7TTXC3DFMiZh1oa055xTDBjxVoV4ev88e42Cr1Q4twvtQpVgkiG1YrqAvZgQCLBHmNwD0xHkeAojB3LSyC6Z6pbFHQo7q+F86NWcM8GGDLQjF64tGthXNOiK8N1QbIwYMGH00jBgwYEIwYMGBCMGDBgQjBgwYEIwYMGBCMGDBgQjBgwYEIwYMGBCyPtReVLyoxPaWxVtJQEBRtQDbgdScI8j7UyyuFIRQeqg3+pI/THmDGdnJCWfNNLmC+O9aKUY18vrOF1vOH8HSI6u88hG7ubavAUAFHkoAxfwYMX7IbYbQ1gAAyCz7nFxqUYMGDC0lGDBgwIRgwYMCEYMGDAhGDBgwIRgwYMCF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II </a:t>
            </a:r>
            <a:r>
              <a:rPr lang="ru-RU" dirty="0" smtClean="0"/>
              <a:t>этап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Учащиеся работают над созданием </a:t>
            </a:r>
            <a:r>
              <a:rPr lang="ru-RU" dirty="0" smtClean="0"/>
              <a:t>индивидуальных проектов</a:t>
            </a:r>
            <a:endParaRPr lang="en-US" dirty="0" smtClean="0"/>
          </a:p>
          <a:p>
            <a:r>
              <a:rPr lang="ru-RU" dirty="0" smtClean="0"/>
              <a:t>Работа над оформлением «залов»</a:t>
            </a:r>
          </a:p>
          <a:p>
            <a:r>
              <a:rPr lang="ru-RU" dirty="0" smtClean="0"/>
              <a:t>Подбор вспомогательных материалов</a:t>
            </a:r>
          </a:p>
          <a:p>
            <a:pPr>
              <a:buNone/>
            </a:pPr>
            <a:endParaRPr lang="ru-RU" dirty="0" smtClean="0"/>
          </a:p>
        </p:txBody>
      </p:sp>
      <p:pic>
        <p:nvPicPr>
          <p:cNvPr id="7170" name="Picture 2" descr="http://t2.gstatic.com/images?q=tbn:ANd9GcQIC6Xlq4498cEg2oolskKRleswKzw11m5Jb_U89dvsR15R0RqKk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12" y="3857628"/>
            <a:ext cx="2143125" cy="2143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III </a:t>
            </a:r>
            <a:r>
              <a:rPr lang="ru-RU" dirty="0" smtClean="0"/>
              <a:t>этап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Учащиеся работают над созданием рекламных буклетов</a:t>
            </a:r>
          </a:p>
          <a:p>
            <a:r>
              <a:rPr lang="ru-RU" dirty="0" smtClean="0"/>
              <a:t>Экскурсоводы работают над составлением экскурсионного материала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IV</a:t>
            </a:r>
            <a:r>
              <a:rPr lang="ru-RU" dirty="0" smtClean="0"/>
              <a:t> этап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Тематические классные часы</a:t>
            </a:r>
          </a:p>
          <a:p>
            <a:r>
              <a:rPr lang="ru-RU" dirty="0" smtClean="0"/>
              <a:t>Работа с учащимися «группы риска»</a:t>
            </a:r>
          </a:p>
          <a:p>
            <a:r>
              <a:rPr lang="ru-RU" dirty="0" smtClean="0"/>
              <a:t>Включение новых учащихся и учителей в проектную деятельность</a:t>
            </a:r>
          </a:p>
          <a:p>
            <a:r>
              <a:rPr lang="ru-RU" dirty="0" smtClean="0"/>
              <a:t>Выступление на род</a:t>
            </a:r>
            <a:r>
              <a:rPr lang="ru-RU" dirty="0" smtClean="0"/>
              <a:t>.</a:t>
            </a:r>
            <a:r>
              <a:rPr lang="en-US" dirty="0" smtClean="0"/>
              <a:t> </a:t>
            </a:r>
            <a:r>
              <a:rPr lang="ru-RU" dirty="0" smtClean="0"/>
              <a:t>собраниях</a:t>
            </a:r>
            <a:endParaRPr lang="ru-RU" dirty="0" smtClean="0"/>
          </a:p>
          <a:p>
            <a:r>
              <a:rPr lang="ru-RU" dirty="0" smtClean="0"/>
              <a:t>Взаимодействие с другими МОУ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246</TotalTime>
  <Words>243</Words>
  <PresentationFormat>Экран (4:3)</PresentationFormat>
  <Paragraphs>55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Изящная</vt:lpstr>
      <vt:lpstr>Музей здоровья</vt:lpstr>
      <vt:lpstr>Цель проекта</vt:lpstr>
      <vt:lpstr>Актуализация проблемы</vt:lpstr>
      <vt:lpstr>Технология осуществления</vt:lpstr>
      <vt:lpstr>I этап</vt:lpstr>
      <vt:lpstr>Результаты анкетирования</vt:lpstr>
      <vt:lpstr>II этап</vt:lpstr>
      <vt:lpstr>III этап</vt:lpstr>
      <vt:lpstr>IV этап</vt:lpstr>
      <vt:lpstr>Проделанная работа</vt:lpstr>
      <vt:lpstr>Структура работ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Музей здоровья</dc:title>
  <cp:lastModifiedBy>Нина</cp:lastModifiedBy>
  <cp:revision>28</cp:revision>
  <dcterms:modified xsi:type="dcterms:W3CDTF">2012-04-16T08:56:47Z</dcterms:modified>
</cp:coreProperties>
</file>