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24D450-608C-49F7-BD0A-EDBD13D83129}" type="datetimeFigureOut">
              <a:rPr lang="ru-RU" smtClean="0"/>
              <a:t>01.01.2007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70A338E-841F-44A4-8A1F-C62CE5971E5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6000791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Психоактивные вещества: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-наркотики;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-некоторые лекарственные токсические вещества( клей, бензин);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-алкоголь,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-табак.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Помни!</a:t>
            </a:r>
          </a:p>
          <a:p>
            <a:pPr>
              <a:buNone/>
            </a:pPr>
            <a:r>
              <a:rPr lang="ru-RU" sz="4400" dirty="0" smtClean="0"/>
              <a:t>-Наркомания- самое страшное зло.</a:t>
            </a:r>
          </a:p>
          <a:p>
            <a:pPr>
              <a:buNone/>
            </a:pPr>
            <a:r>
              <a:rPr lang="ru-RU" sz="4400" dirty="0" smtClean="0"/>
              <a:t>-У наркоманов нет будущего.</a:t>
            </a:r>
          </a:p>
          <a:p>
            <a:pPr>
              <a:buNone/>
            </a:pPr>
            <a:r>
              <a:rPr lang="ru-RU" sz="4400" dirty="0" smtClean="0"/>
              <a:t>-В своей беде он одинок.</a:t>
            </a:r>
          </a:p>
          <a:p>
            <a:pPr>
              <a:buNone/>
            </a:pPr>
            <a:r>
              <a:rPr lang="ru-RU" sz="4400" dirty="0" smtClean="0"/>
              <a:t>-Близких он обрекает на боль и страдания из-за него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024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Наркотики и закон </a:t>
            </a:r>
            <a:r>
              <a:rPr lang="ru-RU" sz="8000" dirty="0" smtClean="0">
                <a:solidFill>
                  <a:srgbClr val="FF0000"/>
                </a:solidFill>
              </a:rPr>
              <a:t>несовместимы</a:t>
            </a:r>
            <a:r>
              <a:rPr lang="ru-RU" sz="8000" dirty="0" smtClean="0"/>
              <a:t>!!!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Скажи наркотикам   </a:t>
            </a:r>
            <a:r>
              <a:rPr lang="ru-RU" sz="8800" dirty="0" smtClean="0">
                <a:solidFill>
                  <a:srgbClr val="FF0000"/>
                </a:solidFill>
              </a:rPr>
              <a:t>НЕТ</a:t>
            </a:r>
            <a:r>
              <a:rPr lang="ru-RU" sz="8800" dirty="0" smtClean="0"/>
              <a:t> !!!</a:t>
            </a:r>
            <a:endParaRPr lang="ru-RU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</TotalTime>
  <Words>43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Психоактивные вещества: -наркотики; -некоторые лекарственные токсические вещества( клей, бензин); -алкоголь, -табак.</vt:lpstr>
      <vt:lpstr>Слайд 2</vt:lpstr>
      <vt:lpstr>Слайд 3</vt:lpstr>
      <vt:lpstr>Слайд 4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Психоактивные вещества: -наркотики; -некоторые лекарственные токсические вещества( клей, бензин); -алкоголь, -табак.</dc:title>
  <dc:creator>Вика</dc:creator>
  <cp:lastModifiedBy>Вика</cp:lastModifiedBy>
  <cp:revision>3</cp:revision>
  <dcterms:created xsi:type="dcterms:W3CDTF">2007-01-01T11:13:23Z</dcterms:created>
  <dcterms:modified xsi:type="dcterms:W3CDTF">2007-01-01T11:36:52Z</dcterms:modified>
</cp:coreProperties>
</file>