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3" r:id="rId4"/>
    <p:sldId id="311" r:id="rId5"/>
    <p:sldId id="315" r:id="rId6"/>
    <p:sldId id="312" r:id="rId7"/>
    <p:sldId id="316" r:id="rId8"/>
    <p:sldId id="31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6F2"/>
    <a:srgbClr val="9900CC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9814" autoAdjust="0"/>
    <p:restoredTop sz="94709" autoAdjust="0"/>
  </p:normalViewPr>
  <p:slideViewPr>
    <p:cSldViewPr>
      <p:cViewPr varScale="1">
        <p:scale>
          <a:sx n="70" d="100"/>
          <a:sy n="70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aintpetersburg.olx.ru/forward-fusion-104-iid-167949448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hotwalls.ru/honda_cbr250r-wallpapers.html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611188" y="1268413"/>
            <a:ext cx="8086725" cy="453707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6600" b="1" kern="10" dirty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МАТЕМАТИЧЕСКАЯ </a:t>
            </a:r>
          </a:p>
          <a:p>
            <a:pPr algn="ctr"/>
            <a:r>
              <a:rPr lang="ru-RU" sz="6600" b="1" kern="10" dirty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МОЗАИКА</a:t>
            </a:r>
          </a:p>
        </p:txBody>
      </p:sp>
      <p:pic>
        <p:nvPicPr>
          <p:cNvPr id="2066" name="Picture 18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15888"/>
            <a:ext cx="1871662" cy="1733550"/>
          </a:xfrm>
          <a:prstGeom prst="rect">
            <a:avLst/>
          </a:prstGeom>
          <a:noFill/>
        </p:spPr>
      </p:pic>
      <p:pic>
        <p:nvPicPr>
          <p:cNvPr id="2067" name="Picture 19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0"/>
            <a:ext cx="2376487" cy="2200275"/>
          </a:xfrm>
          <a:prstGeom prst="rect">
            <a:avLst/>
          </a:prstGeom>
          <a:noFill/>
        </p:spPr>
      </p:pic>
      <p:pic>
        <p:nvPicPr>
          <p:cNvPr id="2068" name="Picture 20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196975"/>
            <a:ext cx="936625" cy="868363"/>
          </a:xfrm>
          <a:prstGeom prst="rect">
            <a:avLst/>
          </a:prstGeom>
          <a:noFill/>
        </p:spPr>
      </p:pic>
      <p:pic>
        <p:nvPicPr>
          <p:cNvPr id="2069" name="Picture 21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1727200" cy="1598613"/>
          </a:xfrm>
          <a:prstGeom prst="rect">
            <a:avLst/>
          </a:prstGeom>
          <a:noFill/>
        </p:spPr>
      </p:pic>
      <p:pic>
        <p:nvPicPr>
          <p:cNvPr id="2070" name="Picture 22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765175"/>
            <a:ext cx="792163" cy="733425"/>
          </a:xfrm>
          <a:prstGeom prst="rect">
            <a:avLst/>
          </a:prstGeom>
          <a:noFill/>
        </p:spPr>
      </p:pic>
      <p:pic>
        <p:nvPicPr>
          <p:cNvPr id="2071" name="Picture 23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57628"/>
            <a:ext cx="1547813" cy="1431925"/>
          </a:xfrm>
          <a:prstGeom prst="rect">
            <a:avLst/>
          </a:prstGeom>
          <a:noFill/>
        </p:spPr>
      </p:pic>
      <p:pic>
        <p:nvPicPr>
          <p:cNvPr id="2072" name="Picture 24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5949950"/>
            <a:ext cx="792162" cy="733425"/>
          </a:xfrm>
          <a:prstGeom prst="rect">
            <a:avLst/>
          </a:prstGeom>
          <a:noFill/>
        </p:spPr>
      </p:pic>
      <p:pic>
        <p:nvPicPr>
          <p:cNvPr id="2073" name="Picture 25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929330"/>
            <a:ext cx="792163" cy="733425"/>
          </a:xfrm>
          <a:prstGeom prst="rect">
            <a:avLst/>
          </a:prstGeom>
          <a:noFill/>
        </p:spPr>
      </p:pic>
      <p:pic>
        <p:nvPicPr>
          <p:cNvPr id="2074" name="Picture 26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3357563"/>
            <a:ext cx="792163" cy="733425"/>
          </a:xfrm>
          <a:prstGeom prst="rect">
            <a:avLst/>
          </a:prstGeom>
          <a:noFill/>
        </p:spPr>
      </p:pic>
      <p:pic>
        <p:nvPicPr>
          <p:cNvPr id="2075" name="Picture 27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5445125"/>
            <a:ext cx="792163" cy="733425"/>
          </a:xfrm>
          <a:prstGeom prst="rect">
            <a:avLst/>
          </a:prstGeom>
          <a:noFill/>
        </p:spPr>
      </p:pic>
      <p:pic>
        <p:nvPicPr>
          <p:cNvPr id="2076" name="Picture 28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5572140"/>
            <a:ext cx="936625" cy="866775"/>
          </a:xfrm>
          <a:prstGeom prst="rect">
            <a:avLst/>
          </a:prstGeom>
          <a:noFill/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929586" y="6072206"/>
            <a:ext cx="928694" cy="642918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68386"/>
            <a:ext cx="3051175" cy="4032250"/>
          </a:xfrm>
          <a:prstGeom prst="rect">
            <a:avLst/>
          </a:prstGeom>
          <a:noFill/>
          <a:ln w="19050" cmpd="tri">
            <a:solidFill>
              <a:schemeClr val="accent1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3" cstate="print"/>
          <a:srcRect l="28596" t="13585" r="10139" b="9636"/>
          <a:stretch>
            <a:fillRect/>
          </a:stretch>
        </p:blipFill>
        <p:spPr bwMode="auto">
          <a:xfrm>
            <a:off x="4906963" y="1255020"/>
            <a:ext cx="3816350" cy="3587750"/>
          </a:xfrm>
          <a:prstGeom prst="rect">
            <a:avLst/>
          </a:prstGeom>
          <a:noFill/>
          <a:ln w="19050" cmpd="tri">
            <a:solidFill>
              <a:schemeClr val="accent1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4067175" y="2492375"/>
            <a:ext cx="503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A50021"/>
                </a:solidFill>
              </a:rPr>
              <a:t>+</a:t>
            </a:r>
          </a:p>
        </p:txBody>
      </p:sp>
      <p:sp>
        <p:nvSpPr>
          <p:cNvPr id="119816" name="Line 8"/>
          <p:cNvSpPr>
            <a:spLocks noChangeShapeType="1"/>
          </p:cNvSpPr>
          <p:nvPr/>
        </p:nvSpPr>
        <p:spPr bwMode="auto">
          <a:xfrm>
            <a:off x="179388" y="5219700"/>
            <a:ext cx="8785225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4067175" y="5229225"/>
            <a:ext cx="1152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 dirty="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10051" y="71414"/>
            <a:ext cx="8690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Среднее арифметическое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женщины и рыбы...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4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4612" y="5434628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РУСАЛКА</a:t>
            </a:r>
            <a:endParaRPr lang="ru-RU" sz="54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Изображение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572" y="428604"/>
            <a:ext cx="6500858" cy="471490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4067175" y="5229225"/>
            <a:ext cx="1152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A50021"/>
                </a:solidFill>
              </a:rPr>
              <a:t>2</a:t>
            </a:r>
            <a:endParaRPr lang="ru-RU"/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4283076" y="2492375"/>
            <a:ext cx="503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A50021"/>
                </a:solidFill>
              </a:rPr>
              <a:t>+</a:t>
            </a:r>
            <a:endParaRPr lang="ru-RU"/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>
            <a:off x="179388" y="5172075"/>
            <a:ext cx="8785225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10051" y="71414"/>
            <a:ext cx="8690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Среднее арифметическое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велосипеда и мотоцикла…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2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FORWARD FUSION 104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14422"/>
            <a:ext cx="3929090" cy="314327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Рисунок 9" descr="Обои Honda CBR250R фото и картинки">
            <a:hlinkClick r:id="rId5" tooltip="&quot;Обои Honda CBR250R фото и картинки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0935" y="1214423"/>
            <a:ext cx="4048783" cy="314327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4612" y="3357562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МОПЕД</a:t>
            </a:r>
            <a:endParaRPr lang="ru-RU" sz="54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88955" y="1000108"/>
            <a:ext cx="86407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Мопед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–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велосипед с двигателем внутреннего сгорания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765175"/>
            <a:ext cx="2592388" cy="4321175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4067175" y="2492375"/>
            <a:ext cx="503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A50021"/>
                </a:solidFill>
              </a:rPr>
              <a:t>+</a:t>
            </a:r>
            <a:endParaRPr lang="ru-RU"/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>
            <a:off x="358775" y="5373688"/>
            <a:ext cx="8785225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3995738" y="5445125"/>
            <a:ext cx="1152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A50021"/>
                </a:solidFill>
              </a:rPr>
              <a:t>2</a:t>
            </a:r>
            <a:endParaRPr lang="ru-RU"/>
          </a:p>
        </p:txBody>
      </p:sp>
      <p:pic>
        <p:nvPicPr>
          <p:cNvPr id="129035" name="Picture 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3800" y="836613"/>
            <a:ext cx="3246438" cy="4176712"/>
          </a:xfrm>
          <a:prstGeom prst="rect">
            <a:avLst/>
          </a:prstGeom>
          <a:noFill/>
          <a:ln w="19050" cmpd="tri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7141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Среднее арифметическое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холодильника и вентилятора…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383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hlinkClick r:id="rId4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5220314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u="sng" dirty="0" smtClean="0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КОНДИЦИОНЕР</a:t>
            </a:r>
            <a:endParaRPr lang="ru-RU" sz="54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http://www.klimtech.ru/gallery/cond/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8818" y="500042"/>
            <a:ext cx="4892074" cy="435771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611188" y="1268413"/>
            <a:ext cx="8086725" cy="453707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6600" b="1" kern="10" dirty="0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ПОЗДРАВЛЯЕМ</a:t>
            </a:r>
          </a:p>
          <a:p>
            <a:pPr algn="ctr"/>
            <a:r>
              <a:rPr lang="ru-RU" sz="6600" b="1" kern="10" dirty="0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ПОБЕДИТЕЛЕЙ</a:t>
            </a:r>
            <a:endParaRPr lang="ru-RU" sz="6600" b="1" kern="10" dirty="0">
              <a:ln w="254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66" name="Picture 18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15888"/>
            <a:ext cx="1871662" cy="1733550"/>
          </a:xfrm>
          <a:prstGeom prst="rect">
            <a:avLst/>
          </a:prstGeom>
          <a:noFill/>
        </p:spPr>
      </p:pic>
      <p:pic>
        <p:nvPicPr>
          <p:cNvPr id="2067" name="Picture 19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0"/>
            <a:ext cx="2376487" cy="2200275"/>
          </a:xfrm>
          <a:prstGeom prst="rect">
            <a:avLst/>
          </a:prstGeom>
          <a:noFill/>
        </p:spPr>
      </p:pic>
      <p:pic>
        <p:nvPicPr>
          <p:cNvPr id="2068" name="Picture 20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196975"/>
            <a:ext cx="936625" cy="868363"/>
          </a:xfrm>
          <a:prstGeom prst="rect">
            <a:avLst/>
          </a:prstGeom>
          <a:noFill/>
        </p:spPr>
      </p:pic>
      <p:pic>
        <p:nvPicPr>
          <p:cNvPr id="2069" name="Picture 21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1727200" cy="1598613"/>
          </a:xfrm>
          <a:prstGeom prst="rect">
            <a:avLst/>
          </a:prstGeom>
          <a:noFill/>
        </p:spPr>
      </p:pic>
      <p:pic>
        <p:nvPicPr>
          <p:cNvPr id="2070" name="Picture 22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765175"/>
            <a:ext cx="792163" cy="733425"/>
          </a:xfrm>
          <a:prstGeom prst="rect">
            <a:avLst/>
          </a:prstGeom>
          <a:noFill/>
        </p:spPr>
      </p:pic>
      <p:pic>
        <p:nvPicPr>
          <p:cNvPr id="2071" name="Picture 23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57628"/>
            <a:ext cx="1547813" cy="1431925"/>
          </a:xfrm>
          <a:prstGeom prst="rect">
            <a:avLst/>
          </a:prstGeom>
          <a:noFill/>
        </p:spPr>
      </p:pic>
      <p:pic>
        <p:nvPicPr>
          <p:cNvPr id="2072" name="Picture 24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5949950"/>
            <a:ext cx="792162" cy="733425"/>
          </a:xfrm>
          <a:prstGeom prst="rect">
            <a:avLst/>
          </a:prstGeom>
          <a:noFill/>
        </p:spPr>
      </p:pic>
      <p:pic>
        <p:nvPicPr>
          <p:cNvPr id="2073" name="Picture 25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929330"/>
            <a:ext cx="792163" cy="733425"/>
          </a:xfrm>
          <a:prstGeom prst="rect">
            <a:avLst/>
          </a:prstGeom>
          <a:noFill/>
        </p:spPr>
      </p:pic>
      <p:pic>
        <p:nvPicPr>
          <p:cNvPr id="2074" name="Picture 26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3357563"/>
            <a:ext cx="792163" cy="733425"/>
          </a:xfrm>
          <a:prstGeom prst="rect">
            <a:avLst/>
          </a:prstGeom>
          <a:noFill/>
        </p:spPr>
      </p:pic>
      <p:pic>
        <p:nvPicPr>
          <p:cNvPr id="2075" name="Picture 27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5445125"/>
            <a:ext cx="792163" cy="733425"/>
          </a:xfrm>
          <a:prstGeom prst="rect">
            <a:avLst/>
          </a:prstGeom>
          <a:noFill/>
        </p:spPr>
      </p:pic>
      <p:pic>
        <p:nvPicPr>
          <p:cNvPr id="2076" name="Picture 28" descr="00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5572140"/>
            <a:ext cx="936625" cy="866775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endshow" highlightClick="1"/>
          </p:cNvPr>
          <p:cNvSpPr/>
          <p:nvPr/>
        </p:nvSpPr>
        <p:spPr>
          <a:xfrm>
            <a:off x="7929586" y="6072206"/>
            <a:ext cx="928694" cy="642918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41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123</cp:lastModifiedBy>
  <cp:revision>118</cp:revision>
  <dcterms:modified xsi:type="dcterms:W3CDTF">2012-06-01T17:08:20Z</dcterms:modified>
</cp:coreProperties>
</file>