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4" r:id="rId4"/>
    <p:sldId id="300" r:id="rId5"/>
    <p:sldId id="305" r:id="rId6"/>
    <p:sldId id="301" r:id="rId7"/>
    <p:sldId id="306" r:id="rId8"/>
    <p:sldId id="308" r:id="rId9"/>
    <p:sldId id="31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9900CC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81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house.narod.ru/img/electag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otwalls.ru/view/kolyuchaya_provoloka-1024x768.html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МАТЕМАТИЧЕСКАЯ </a:t>
            </a:r>
          </a:p>
          <a:p>
            <a:pPr algn="ctr"/>
            <a:r>
              <a:rPr lang="ru-RU" sz="6600" b="1" kern="10" dirty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МОЗАИКА</a:t>
            </a:r>
          </a:p>
        </p:txBody>
      </p:sp>
      <p:pic>
        <p:nvPicPr>
          <p:cNvPr id="2066" name="Picture 18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15888"/>
            <a:ext cx="1871662" cy="1733550"/>
          </a:xfrm>
          <a:prstGeom prst="rect">
            <a:avLst/>
          </a:prstGeom>
          <a:noFill/>
        </p:spPr>
      </p:pic>
      <p:pic>
        <p:nvPicPr>
          <p:cNvPr id="2067" name="Picture 19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0"/>
            <a:ext cx="2376487" cy="2200275"/>
          </a:xfrm>
          <a:prstGeom prst="rect">
            <a:avLst/>
          </a:prstGeom>
          <a:noFill/>
        </p:spPr>
      </p:pic>
      <p:pic>
        <p:nvPicPr>
          <p:cNvPr id="2068" name="Picture 20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96975"/>
            <a:ext cx="936625" cy="868363"/>
          </a:xfrm>
          <a:prstGeom prst="rect">
            <a:avLst/>
          </a:prstGeom>
          <a:noFill/>
        </p:spPr>
      </p:pic>
      <p:pic>
        <p:nvPicPr>
          <p:cNvPr id="2069" name="Picture 21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1727200" cy="1598613"/>
          </a:xfrm>
          <a:prstGeom prst="rect">
            <a:avLst/>
          </a:prstGeom>
          <a:noFill/>
        </p:spPr>
      </p:pic>
      <p:pic>
        <p:nvPicPr>
          <p:cNvPr id="2070" name="Picture 22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765175"/>
            <a:ext cx="792163" cy="733425"/>
          </a:xfrm>
          <a:prstGeom prst="rect">
            <a:avLst/>
          </a:prstGeom>
          <a:noFill/>
        </p:spPr>
      </p:pic>
      <p:pic>
        <p:nvPicPr>
          <p:cNvPr id="2071" name="Picture 23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1547813" cy="1431925"/>
          </a:xfrm>
          <a:prstGeom prst="rect">
            <a:avLst/>
          </a:prstGeom>
          <a:noFill/>
        </p:spPr>
      </p:pic>
      <p:pic>
        <p:nvPicPr>
          <p:cNvPr id="2072" name="Picture 24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949950"/>
            <a:ext cx="792162" cy="733425"/>
          </a:xfrm>
          <a:prstGeom prst="rect">
            <a:avLst/>
          </a:prstGeom>
          <a:noFill/>
        </p:spPr>
      </p:pic>
      <p:pic>
        <p:nvPicPr>
          <p:cNvPr id="2073" name="Picture 25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929330"/>
            <a:ext cx="792163" cy="733425"/>
          </a:xfrm>
          <a:prstGeom prst="rect">
            <a:avLst/>
          </a:prstGeom>
          <a:noFill/>
        </p:spPr>
      </p:pic>
      <p:pic>
        <p:nvPicPr>
          <p:cNvPr id="2074" name="Picture 26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357563"/>
            <a:ext cx="792163" cy="733425"/>
          </a:xfrm>
          <a:prstGeom prst="rect">
            <a:avLst/>
          </a:prstGeom>
          <a:noFill/>
        </p:spPr>
      </p:pic>
      <p:pic>
        <p:nvPicPr>
          <p:cNvPr id="2075" name="Picture 27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445125"/>
            <a:ext cx="792163" cy="733425"/>
          </a:xfrm>
          <a:prstGeom prst="rect">
            <a:avLst/>
          </a:prstGeom>
          <a:noFill/>
        </p:spPr>
      </p:pic>
      <p:pic>
        <p:nvPicPr>
          <p:cNvPr id="2076" name="Picture 28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572140"/>
            <a:ext cx="936625" cy="866775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928694" cy="64291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Вечнозеленый конус – это…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img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260350"/>
            <a:ext cx="3795713" cy="554513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3" action="ppaction://hlinksldjump"/>
              </a:rPr>
              <a:t>Кипарис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p9070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700" y="428604"/>
            <a:ext cx="4071966" cy="616021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23850" y="214290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математическое понятие объединяет эти живые организмы?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5542" name="Picture 6" descr="6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205038"/>
            <a:ext cx="4464050" cy="3467100"/>
          </a:xfrm>
          <a:prstGeom prst="rect">
            <a:avLst/>
          </a:prstGeom>
          <a:solidFill>
            <a:schemeClr val="accent2"/>
          </a:solidFill>
          <a:ln w="1905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5543" name="Picture 7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371850" cy="4652963"/>
          </a:xfrm>
          <a:prstGeom prst="rect">
            <a:avLst/>
          </a:prstGeom>
          <a:solidFill>
            <a:schemeClr val="accent2"/>
          </a:solidFill>
          <a:ln w="190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5" name="Picture 9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68356"/>
            <a:ext cx="3371850" cy="4652963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0666" name="Picture 10" descr="6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04813"/>
            <a:ext cx="4464050" cy="346710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076825" y="4076700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ОСЬминог</a:t>
            </a: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755650" y="5564206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лОСЬ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71501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4" action="ppaction://hlinksldjump"/>
              </a:rPr>
              <a:t>Ось</a:t>
            </a:r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баб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30354"/>
            <a:ext cx="3384550" cy="2398712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 cstate="print"/>
          <a:srcRect l="16228" t="18684" r="13606" b="18317"/>
          <a:stretch>
            <a:fillRect/>
          </a:stretch>
        </p:blipFill>
        <p:spPr bwMode="auto">
          <a:xfrm>
            <a:off x="4140200" y="1341438"/>
            <a:ext cx="4606925" cy="3101975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4292600"/>
            <a:ext cx="3024187" cy="1993900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738" y="4797425"/>
            <a:ext cx="2447925" cy="1689100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025" y="4724400"/>
            <a:ext cx="2016125" cy="1362075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285720" y="47625"/>
            <a:ext cx="86407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Какое геометрическое преобразование фигур демонстрируют эти красавицы?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7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2" cstate="print"/>
          <a:srcRect l="16228" t="18684" r="13606" b="18317"/>
          <a:stretch>
            <a:fillRect/>
          </a:stretch>
        </p:blipFill>
        <p:spPr bwMode="auto">
          <a:xfrm>
            <a:off x="1042988" y="333375"/>
            <a:ext cx="7270750" cy="48958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8792" name="Freeform 8"/>
          <p:cNvSpPr>
            <a:spLocks/>
          </p:cNvSpPr>
          <p:nvPr/>
        </p:nvSpPr>
        <p:spPr bwMode="auto">
          <a:xfrm>
            <a:off x="4500563" y="657225"/>
            <a:ext cx="200025" cy="4427538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0" y="2789"/>
              </a:cxn>
            </a:cxnLst>
            <a:rect l="0" t="0" r="r" b="b"/>
            <a:pathLst>
              <a:path w="126" h="2789">
                <a:moveTo>
                  <a:pt x="126" y="0"/>
                </a:moveTo>
                <a:lnTo>
                  <a:pt x="0" y="2789"/>
                </a:lnTo>
              </a:path>
            </a:pathLst>
          </a:custGeom>
          <a:noFill/>
          <a:ln w="38100" cap="flat" cmpd="sng">
            <a:solidFill>
              <a:srgbClr val="99CCFF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3" name="Freeform 9"/>
          <p:cNvSpPr>
            <a:spLocks/>
          </p:cNvSpPr>
          <p:nvPr/>
        </p:nvSpPr>
        <p:spPr bwMode="auto">
          <a:xfrm>
            <a:off x="2128838" y="1171575"/>
            <a:ext cx="5057775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86" y="90"/>
              </a:cxn>
            </a:cxnLst>
            <a:rect l="0" t="0" r="r" b="b"/>
            <a:pathLst>
              <a:path w="3186" h="90">
                <a:moveTo>
                  <a:pt x="0" y="0"/>
                </a:moveTo>
                <a:lnTo>
                  <a:pt x="3186" y="9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4" name="Freeform 10"/>
          <p:cNvSpPr>
            <a:spLocks/>
          </p:cNvSpPr>
          <p:nvPr/>
        </p:nvSpPr>
        <p:spPr bwMode="auto">
          <a:xfrm>
            <a:off x="3857625" y="4343400"/>
            <a:ext cx="1385888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3" y="27"/>
              </a:cxn>
            </a:cxnLst>
            <a:rect l="0" t="0" r="r" b="b"/>
            <a:pathLst>
              <a:path w="873" h="27">
                <a:moveTo>
                  <a:pt x="0" y="0"/>
                </a:moveTo>
                <a:lnTo>
                  <a:pt x="873" y="27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14612" y="542926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  <a:hlinkClick r:id="rId3" action="ppaction://hlinksldjump"/>
              </a:rPr>
              <a:t>Осевая симметрия</a:t>
            </a:r>
            <a:endParaRPr lang="ru-RU" sz="36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4344623" y="2492375"/>
            <a:ext cx="50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A50021"/>
                </a:solidFill>
              </a:rPr>
              <a:t>+</a:t>
            </a:r>
            <a:endParaRPr lang="ru-RU" dirty="0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142875" y="53086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4140200" y="5300663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A50021"/>
                </a:solidFill>
              </a:rPr>
              <a:t>2</a:t>
            </a:r>
            <a:endParaRPr lang="ru-RU"/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557338"/>
            <a:ext cx="3816350" cy="3167062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0060" name="Рисунок 1" descr="Картинка 43 из 175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908050"/>
            <a:ext cx="3671888" cy="4176713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0051" y="71414"/>
            <a:ext cx="8619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Среднее арифметическое ежа и проволоки...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5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4746508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КОЛЮЧАЯ ПРОВОЛОКА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Колючая проволока">
            <a:hlinkClick r:id="rId3" tgtFrame="_blank" tooltip="&quot;Колючая проволока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57166"/>
            <a:ext cx="6500857" cy="428628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</cp:lastModifiedBy>
  <cp:revision>119</cp:revision>
  <dcterms:modified xsi:type="dcterms:W3CDTF">2012-06-01T17:08:53Z</dcterms:modified>
</cp:coreProperties>
</file>