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78" r:id="rId4"/>
    <p:sldId id="283" r:id="rId5"/>
    <p:sldId id="279" r:id="rId6"/>
    <p:sldId id="284" r:id="rId7"/>
    <p:sldId id="280" r:id="rId8"/>
    <p:sldId id="285" r:id="rId9"/>
    <p:sldId id="281" r:id="rId10"/>
    <p:sldId id="286" r:id="rId11"/>
    <p:sldId id="282" r:id="rId12"/>
    <p:sldId id="287" r:id="rId13"/>
    <p:sldId id="289" r:id="rId14"/>
    <p:sldId id="294" r:id="rId15"/>
    <p:sldId id="290" r:id="rId16"/>
    <p:sldId id="295" r:id="rId17"/>
    <p:sldId id="298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99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4" autoAdjust="0"/>
    <p:restoredTop sz="94709" autoAdjust="0"/>
  </p:normalViewPr>
  <p:slideViewPr>
    <p:cSldViewPr>
      <p:cViewPr varScale="1">
        <p:scale>
          <a:sx n="42" d="100"/>
          <a:sy n="42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F718DE-5B6C-4340-A88C-7EDDCA69F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0/21/devyatyi_val_60153_1000_8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0/29/chernyi_kvadrat_1000_8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A0%D1%83%D0%B8%D0%BD%D1%8B_%D0%A5%D0%B5%D1%80%D1%81%D0%BE%D0%BD%D0%B5%D1%81%D0%B0.JPG" TargetMode="External"/><Relationship Id="rId3" Type="http://schemas.openxmlformats.org/officeDocument/2006/relationships/hyperlink" Target="http://ru.wikipedia.org/wiki/%D0%A4%D0%B0%D0%B9%D0%BB:Ships_of_Ukrainian_Navy_in_Sevastopol,_2007.jpg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Balaclava_bay.jpg" TargetMode="External"/><Relationship Id="rId11" Type="http://schemas.openxmlformats.org/officeDocument/2006/relationships/hyperlink" Target="http://ru.wikipedia.org/wiki/%D0%A4%D0%B0%D0%B9%D0%BB:Sevastopol_monument.jpg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0"/>
            <a:ext cx="8604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Этот знаменитый ученый измерил высоту египетской пирамиды, не влезая на неё. </a:t>
            </a:r>
          </a:p>
        </p:txBody>
      </p:sp>
      <p:pic>
        <p:nvPicPr>
          <p:cNvPr id="16391" name="Picture 7" descr="Пирамида Хеоп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285992"/>
            <a:ext cx="4359275" cy="34956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8313" y="3643314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он?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86644" y="61436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6250"/>
            <a:ext cx="5472112" cy="4032250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90" name="Picture 6" descr="vulca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060575"/>
            <a:ext cx="2879725" cy="3529013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55721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ВУЛКАН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1" name="Object 5"/>
          <p:cNvGraphicFramePr>
            <a:graphicFrameLocks noChangeAspect="1"/>
          </p:cNvGraphicFramePr>
          <p:nvPr>
            <p:ph/>
          </p:nvPr>
        </p:nvGraphicFramePr>
        <p:xfrm>
          <a:off x="3779838" y="3000372"/>
          <a:ext cx="1368425" cy="1282700"/>
        </p:xfrm>
        <a:graphic>
          <a:graphicData uri="http://schemas.openxmlformats.org/presentationml/2006/ole">
            <p:oleObj spid="_x0000_s1026" name="Формула" r:id="rId3" imgW="203040" imgH="190440" progId="Equation.3">
              <p:embed/>
            </p:oleObj>
          </a:graphicData>
        </a:graphic>
      </p:graphicFrame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Название какого государства скрывается в математическом выражении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484688" cy="5183187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5976937" cy="41052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3575" y="4437063"/>
            <a:ext cx="2736850" cy="720725"/>
            <a:chOff x="2018" y="2795"/>
            <a:chExt cx="1724" cy="454"/>
          </a:xfrm>
        </p:grpSpPr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 flipH="1">
              <a:off x="2018" y="2976"/>
              <a:ext cx="1724" cy="27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2" name="Line 8"/>
            <p:cNvSpPr>
              <a:spLocks noChangeShapeType="1"/>
            </p:cNvSpPr>
            <p:nvPr/>
          </p:nvSpPr>
          <p:spPr bwMode="auto">
            <a:xfrm>
              <a:off x="3742" y="2795"/>
              <a:ext cx="0" cy="18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2066" y="564357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КУБА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42860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Гавана – столица Кубы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натуральное число присутствует в названии известной картины Ивана Айвазовского?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79388" y="5229225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Картина И. Айвазовского «Девятый вал»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Девять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Девятый вал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290"/>
            <a:ext cx="7143800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Какая геометрическая фигура изображена на самой известной картине Казимира Малевича?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79388" y="5157788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Картина К. Малевича «Черный квадрат»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71461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Квадрат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Чёрный квадрат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7166"/>
            <a:ext cx="5572164" cy="4714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Назовите геометрический вид тополя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ladt00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2292350" cy="58324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8615" name="Picture 7" descr="01"/>
          <p:cNvPicPr>
            <a:picLocks noChangeAspect="1" noChangeArrowheads="1"/>
          </p:cNvPicPr>
          <p:nvPr/>
        </p:nvPicPr>
        <p:blipFill>
          <a:blip r:embed="rId3" cstate="print"/>
          <a:srcRect b="12347"/>
          <a:stretch>
            <a:fillRect/>
          </a:stretch>
        </p:blipFill>
        <p:spPr bwMode="auto">
          <a:xfrm>
            <a:off x="4427538" y="404813"/>
            <a:ext cx="3919537" cy="52578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6068817"/>
            <a:ext cx="585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Пирамидальный тополь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 t="5710" r="15742" b="10538"/>
          <a:stretch>
            <a:fillRect/>
          </a:stretch>
        </p:blipFill>
        <p:spPr bwMode="auto">
          <a:xfrm>
            <a:off x="0" y="2565400"/>
            <a:ext cx="51847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3800475" cy="4392612"/>
          </a:xfrm>
          <a:prstGeom prst="rect">
            <a:avLst/>
          </a:prstGeom>
          <a:noFill/>
          <a:ln w="19050" cmpd="tri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072066" y="54292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ФАЛЕС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0825" y="2781300"/>
            <a:ext cx="8640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Многогранник из Египта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Gisa_Sphinx_Pyrami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2997200"/>
            <a:ext cx="3960812" cy="2970213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2" name="Picture 8" descr="Пирамида Хеоп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359275" cy="3495675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3" name="Picture 9" descr="add_egypt_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260350"/>
            <a:ext cx="3333750" cy="234950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47114" name="Picture 10" descr="pyr2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933825"/>
            <a:ext cx="3155950" cy="2078038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7" action="ppaction://hlinksldjump"/>
              </a:rPr>
              <a:t>ПИРАМИДА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1472" y="2071678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Название какого города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Крыму состоит из мужского, женского имён и натурального числа?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60688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СЕВАСТОПОЛЬ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hips of Ukrainian Navy in Sevastopol, 200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04406"/>
            <a:ext cx="2714644" cy="12858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14282" y="142852"/>
            <a:ext cx="6587976" cy="4354067"/>
            <a:chOff x="214282" y="142852"/>
            <a:chExt cx="6587976" cy="4354067"/>
          </a:xfrm>
        </p:grpSpPr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142852"/>
              <a:ext cx="6587976" cy="4354067"/>
            </a:xfrm>
            <a:prstGeom prst="rect">
              <a:avLst/>
            </a:prstGeom>
            <a:noFill/>
            <a:ln w="28575" cmpd="thickThin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571604" y="3786190"/>
              <a:ext cx="1000132" cy="261610"/>
            </a:xfrm>
            <a:prstGeom prst="rect">
              <a:avLst/>
            </a:prstGeom>
            <a:solidFill>
              <a:srgbClr val="DCE6F2">
                <a:alpha val="83137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dirty="0" smtClean="0"/>
                <a:t>Севастополь </a:t>
              </a:r>
              <a:endParaRPr lang="ru-RU" sz="1100" b="1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477438" y="3917636"/>
              <a:ext cx="142876" cy="14287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Balaclava bay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28604"/>
            <a:ext cx="2071702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http://upload.wikimedia.org/wikipedia/ru/thumb/5/55/%D0%A0%D1%83%D0%B8%D0%BD%D1%8B_%D0%A5%D0%B5%D1%80%D1%81%D0%BE%D0%BD%D0%B5%D1%81%D0%B0.JPG/300px-%D0%A0%D1%83%D0%B8%D0%BD%D1%8B_%D0%A5%D0%B5%D1%80%D1%81%D0%BE%D0%BD%D0%B5%D1%81%D0%B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5220" y="2500321"/>
            <a:ext cx="2110798" cy="17144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&gt;&gt;&gt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643446"/>
            <a:ext cx="2855775" cy="2000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 descr="Sevastopol monument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572008"/>
            <a:ext cx="1714512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44574" y="2276475"/>
            <a:ext cx="70993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число входит в название коренного населения Мордовии? </a:t>
            </a:r>
            <a:endParaRPr lang="ru-RU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4813"/>
            <a:ext cx="2427287" cy="3384550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9880" name="Picture 8" descr="mord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5600"/>
            <a:ext cx="5926138" cy="4452938"/>
          </a:xfrm>
          <a:prstGeom prst="rect">
            <a:avLst/>
          </a:prstGeom>
          <a:noFill/>
          <a:ln w="28575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619250" y="765175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МОР</a:t>
            </a: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ДВА</a:t>
            </a:r>
            <a:endParaRPr 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6429388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ДВА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Спящий или бодрствующий географический конус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128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116</cp:revision>
  <dcterms:modified xsi:type="dcterms:W3CDTF">2012-06-01T17:06:05Z</dcterms:modified>
</cp:coreProperties>
</file>