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65" r:id="rId17"/>
    <p:sldId id="276" r:id="rId18"/>
    <p:sldId id="266" r:id="rId19"/>
    <p:sldId id="277" r:id="rId20"/>
    <p:sldId id="267" r:id="rId21"/>
    <p:sldId id="278" r:id="rId22"/>
    <p:sldId id="268" r:id="rId23"/>
    <p:sldId id="279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146DB3-C9F2-4BA4-B2A3-A671669876D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F08B31-C81D-4B8A-AADE-FC52634A5E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2;&#1072;&#1083;&#1077;&#1085;&#1090;&#1080;&#1085;&#1072;\Desktop\&#1085;&#1072;&#1096;&#1072;\&#1088;&#1077;&#1073;&#1091;&#1089;&#1099;\tmn\tmn.fio.ru\works\49x\307\paskal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___Microsoft_Office_Word5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_________Microsoft_Office_Word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_________Microsoft_Office_Word9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780928"/>
            <a:ext cx="8458200" cy="3384375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b="1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"Предмет математики настолько серьёзен, что полезно не упускать случая делать его немного занимательным".</a:t>
            </a:r>
            <a:r>
              <a:rPr lang="ru-RU" sz="1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Блез Паскаль</a:t>
            </a: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C:\Users\Валентина\Desktop\наша\ребусы\tmn\tmn.fio.ru\works\49x\307\paskal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404664"/>
            <a:ext cx="19939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098" name="Object 2">
            <a:hlinkClick r:id="" action="ppaction://hlinkshowjump?jump=firstslide" highlightClick="1"/>
          </p:cNvPr>
          <p:cNvGraphicFramePr>
            <a:graphicFrameLocks noChangeAspect="1"/>
          </p:cNvGraphicFramePr>
          <p:nvPr/>
        </p:nvGraphicFramePr>
        <p:xfrm>
          <a:off x="246171" y="404664"/>
          <a:ext cx="8718317" cy="6096393"/>
        </p:xfrm>
        <a:graphic>
          <a:graphicData uri="http://schemas.openxmlformats.org/presentationml/2006/ole">
            <p:oleObj spid="_x0000_s4098" name="Документ" r:id="rId3" imgW="10503784" imgH="7345320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4" action="ppaction://hlinksldjump"/>
          </p:cNvPr>
          <p:cNvSpPr/>
          <p:nvPr/>
        </p:nvSpPr>
        <p:spPr>
          <a:xfrm>
            <a:off x="6660232" y="558924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задача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380312" y="522920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92" y="2938463"/>
            <a:ext cx="4699283" cy="322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Object 2">
            <a:hlinkClick r:id="rId3" action="ppaction://hlinksldjump" highlightClick="1"/>
          </p:cNvPr>
          <p:cNvGraphicFramePr>
            <a:graphicFrameLocks noChangeAspect="1"/>
          </p:cNvGraphicFramePr>
          <p:nvPr/>
        </p:nvGraphicFramePr>
        <p:xfrm>
          <a:off x="395536" y="404664"/>
          <a:ext cx="8248067" cy="5904656"/>
        </p:xfrm>
        <a:graphic>
          <a:graphicData uri="http://schemas.openxmlformats.org/presentationml/2006/ole">
            <p:oleObj spid="_x0000_s5122" name="Документ" r:id="rId4" imgW="9926621" imgH="7107305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3" action="ppaction://hlinksldjump"/>
          </p:cNvPr>
          <p:cNvSpPr/>
          <p:nvPr/>
        </p:nvSpPr>
        <p:spPr>
          <a:xfrm>
            <a:off x="7164288" y="5013176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счет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7092280" y="5589240"/>
            <a:ext cx="72008" cy="4571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6804248" y="5373216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4664"/>
            <a:ext cx="57531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404664"/>
          <a:ext cx="8824691" cy="5904655"/>
        </p:xfrm>
        <a:graphic>
          <a:graphicData uri="http://schemas.openxmlformats.org/presentationml/2006/ole">
            <p:oleObj spid="_x0000_s6146" name="Документ" r:id="rId3" imgW="10082884" imgH="6745423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7596336" y="551723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Точка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732240" y="530120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80364"/>
            <a:ext cx="2771430" cy="227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76872"/>
            <a:ext cx="3272312" cy="38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2530" name="Object 2">
            <a:hlinkClick r:id="" action="ppaction://hlinkshowjump?jump=firstslide" highlightClick="1"/>
          </p:cNvPr>
          <p:cNvGraphicFramePr>
            <a:graphicFrameLocks noChangeAspect="1"/>
          </p:cNvGraphicFramePr>
          <p:nvPr/>
        </p:nvGraphicFramePr>
        <p:xfrm>
          <a:off x="126492" y="548681"/>
          <a:ext cx="8891018" cy="5760639"/>
        </p:xfrm>
        <a:graphic>
          <a:graphicData uri="http://schemas.openxmlformats.org/presentationml/2006/ole">
            <p:oleObj spid="_x0000_s22530" name="Документ" r:id="rId3" imgW="9583492" imgH="6208900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4" action="ppaction://hlinksldjump"/>
          </p:cNvPr>
          <p:cNvSpPr/>
          <p:nvPr/>
        </p:nvSpPr>
        <p:spPr>
          <a:xfrm>
            <a:off x="7380312" y="494116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ромб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372200" y="5085184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4" y="2890838"/>
            <a:ext cx="2370559" cy="178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016224" cy="202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52" y="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3554" name="Object 2">
            <a:hlinkClick r:id="rId3" action="ppaction://hlinksldjump" highlightClick="1"/>
          </p:cNvPr>
          <p:cNvGraphicFramePr>
            <a:graphicFrameLocks noChangeAspect="1"/>
          </p:cNvGraphicFramePr>
          <p:nvPr/>
        </p:nvGraphicFramePr>
        <p:xfrm>
          <a:off x="119155" y="476672"/>
          <a:ext cx="8701317" cy="5769155"/>
        </p:xfrm>
        <a:graphic>
          <a:graphicData uri="http://schemas.openxmlformats.org/presentationml/2006/ole">
            <p:oleObj spid="_x0000_s23554" name="Документ" r:id="rId4" imgW="9754516" imgH="6469240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3" action="ppaction://hlinksldjump"/>
          </p:cNvPr>
          <p:cNvSpPr/>
          <p:nvPr/>
        </p:nvSpPr>
        <p:spPr>
          <a:xfrm>
            <a:off x="7524328" y="515719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228184" y="522920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6350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21502"/>
            <a:ext cx="3084934" cy="23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908720"/>
            <a:ext cx="2290936" cy="30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276872"/>
            <a:ext cx="8458200" cy="252372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Математическая мозаика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4578" name="Object 2">
            <a:hlinkClick r:id="rId3" action="ppaction://hlinksldjump" highlightClick="1"/>
          </p:cNvPr>
          <p:cNvGraphicFramePr>
            <a:graphicFrameLocks noChangeAspect="1"/>
          </p:cNvGraphicFramePr>
          <p:nvPr/>
        </p:nvGraphicFramePr>
        <p:xfrm>
          <a:off x="102105" y="481346"/>
          <a:ext cx="9041895" cy="6376654"/>
        </p:xfrm>
        <a:graphic>
          <a:graphicData uri="http://schemas.openxmlformats.org/presentationml/2006/ole">
            <p:oleObj spid="_x0000_s24578" name="Документ" r:id="rId4" imgW="9253325" imgH="6526133" progId="Word.Document.12">
              <p:embed/>
            </p:oleObj>
          </a:graphicData>
        </a:graphic>
      </p:graphicFrame>
      <p:sp>
        <p:nvSpPr>
          <p:cNvPr id="5" name="Управляющая кнопка: в начало 4"/>
          <p:cNvSpPr/>
          <p:nvPr/>
        </p:nvSpPr>
        <p:spPr>
          <a:xfrm>
            <a:off x="8028384" y="5661248"/>
            <a:ext cx="45719" cy="4571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380312" y="530120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36296" y="494116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901777" cy="30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44824"/>
            <a:ext cx="3012926" cy="30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5602" name="Object 2">
            <a:hlinkClick r:id="" action="ppaction://hlinkshowjump?jump=firstslide" highlightClick="1"/>
          </p:cNvPr>
          <p:cNvGraphicFramePr>
            <a:graphicFrameLocks noChangeAspect="1"/>
          </p:cNvGraphicFramePr>
          <p:nvPr/>
        </p:nvGraphicFramePr>
        <p:xfrm>
          <a:off x="323528" y="404664"/>
          <a:ext cx="8357097" cy="5758861"/>
        </p:xfrm>
        <a:graphic>
          <a:graphicData uri="http://schemas.openxmlformats.org/presentationml/2006/ole">
            <p:oleObj spid="_x0000_s25602" name="Документ" r:id="rId3" imgW="9249915" imgH="6374394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4" action="ppaction://hlinksldjump"/>
          </p:cNvPr>
          <p:cNvSpPr/>
          <p:nvPr/>
        </p:nvSpPr>
        <p:spPr>
          <a:xfrm>
            <a:off x="7884368" y="5815584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190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86868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876256" y="494116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1" y="764704"/>
            <a:ext cx="18161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3" y="2276872"/>
            <a:ext cx="52077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585715">
            <a:off x="304800" y="1554162"/>
            <a:ext cx="86868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МОЛОДЦЫ!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8653"/>
            <a:ext cx="3708412" cy="2472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9230"/>
            <a:ext cx="2808312" cy="22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«ШИФРОВАЛЬШИК»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1323528"/>
          <a:ext cx="9071952" cy="7533456"/>
        </p:xfrm>
        <a:graphic>
          <a:graphicData uri="http://schemas.openxmlformats.org/presentationml/2006/ole">
            <p:oleObj spid="_x0000_s1026" name="Документ" r:id="rId3" imgW="9449553" imgH="5816770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7524328" y="551723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число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092280" y="494116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7281"/>
            <a:ext cx="3327424" cy="457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1412776"/>
            <a:ext cx="296316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>
            <a:hlinkClick r:id="rId3" action="ppaction://hlinksldjump" highlightClick="1"/>
          </p:cNvPr>
          <p:cNvGraphicFramePr>
            <a:graphicFrameLocks noChangeAspect="1"/>
          </p:cNvGraphicFramePr>
          <p:nvPr/>
        </p:nvGraphicFramePr>
        <p:xfrm>
          <a:off x="0" y="396082"/>
          <a:ext cx="9144000" cy="6461918"/>
        </p:xfrm>
        <a:graphic>
          <a:graphicData uri="http://schemas.openxmlformats.org/presentationml/2006/ole">
            <p:oleObj spid="_x0000_s2050" name="Документ" r:id="rId4" imgW="9253325" imgH="6221503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3" action="ppaction://hlinksldjump"/>
          </p:cNvPr>
          <p:cNvSpPr/>
          <p:nvPr/>
        </p:nvSpPr>
        <p:spPr>
          <a:xfrm>
            <a:off x="7740352" y="5733256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  <a:latin typeface="Arial Black" pitchFamily="34" charset="0"/>
              </a:rPr>
              <a:t>квадрат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660232" y="479715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8498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536" y="380104"/>
          <a:ext cx="8352928" cy="6190937"/>
        </p:xfrm>
        <a:graphic>
          <a:graphicData uri="http://schemas.openxmlformats.org/presentationml/2006/ole">
            <p:oleObj spid="_x0000_s3074" name="Документ" r:id="rId3" imgW="9613376" imgH="7126390" progId="Word.Document.12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7452320" y="5085184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</a:p>
          <a:p>
            <a:pPr>
              <a:buNone/>
            </a:pPr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восемь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36296" y="522920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837" y="620688"/>
            <a:ext cx="332913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6672"/>
            <a:ext cx="26642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38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Документ</vt:lpstr>
      <vt:lpstr>"Предмет математики настолько серьёзен, что полезно не упускать случая делать его немного занимательным". Блез Паскаль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Точка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13</cp:revision>
  <dcterms:created xsi:type="dcterms:W3CDTF">2012-02-18T16:36:15Z</dcterms:created>
  <dcterms:modified xsi:type="dcterms:W3CDTF">2012-02-18T19:21:06Z</dcterms:modified>
</cp:coreProperties>
</file>