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7419-CA4A-4659-9BFA-ECFCAAF58C3D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294-4557-4325-95BB-1510BF3B7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7419-CA4A-4659-9BFA-ECFCAAF58C3D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294-4557-4325-95BB-1510BF3B7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7419-CA4A-4659-9BFA-ECFCAAF58C3D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294-4557-4325-95BB-1510BF3B7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7419-CA4A-4659-9BFA-ECFCAAF58C3D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294-4557-4325-95BB-1510BF3B7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7419-CA4A-4659-9BFA-ECFCAAF58C3D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294-4557-4325-95BB-1510BF3B7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7419-CA4A-4659-9BFA-ECFCAAF58C3D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294-4557-4325-95BB-1510BF3B7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7419-CA4A-4659-9BFA-ECFCAAF58C3D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294-4557-4325-95BB-1510BF3B7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7419-CA4A-4659-9BFA-ECFCAAF58C3D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294-4557-4325-95BB-1510BF3B7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7419-CA4A-4659-9BFA-ECFCAAF58C3D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294-4557-4325-95BB-1510BF3B7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7419-CA4A-4659-9BFA-ECFCAAF58C3D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294-4557-4325-95BB-1510BF3B7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7419-CA4A-4659-9BFA-ECFCAAF58C3D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5294-4557-4325-95BB-1510BF3B7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7419-CA4A-4659-9BFA-ECFCAAF58C3D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B5294-4557-4325-95BB-1510BF3B7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package" Target="../embeddings/______Microsoft_Office_PowerPoint1.sldx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>
            <p:ph idx="1"/>
          </p:nvPr>
        </p:nvGraphicFramePr>
        <p:xfrm>
          <a:off x="215900" y="361950"/>
          <a:ext cx="8194675" cy="6142038"/>
        </p:xfrm>
        <a:graphic>
          <a:graphicData uri="http://schemas.openxmlformats.org/presentationml/2006/ole">
            <p:oleObj spid="_x0000_s1026" name="Слайд" r:id="rId3" imgW="2700377" imgH="2023993" progId="PowerPoint.Slide.12">
              <p:embed/>
            </p:oleObj>
          </a:graphicData>
        </a:graphic>
      </p:graphicFrame>
      <p:pic>
        <p:nvPicPr>
          <p:cNvPr id="4" name="Рисунок 3" descr="История создания георгиевской лент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929198"/>
            <a:ext cx="1571636" cy="116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642918"/>
            <a:ext cx="2619380" cy="327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4786322"/>
            <a:ext cx="1857388" cy="140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857760"/>
            <a:ext cx="14287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2857496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642918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 rot="10800000" flipV="1">
            <a:off x="1000100" y="3875276"/>
            <a:ext cx="585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4000504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Не надевайте Георгиевскую ленточку куда попало!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357158" y="357166"/>
          <a:ext cx="8215312" cy="6162675"/>
        </p:xfrm>
        <a:graphic>
          <a:graphicData uri="http://schemas.openxmlformats.org/presentationml/2006/ole">
            <p:oleObj spid="_x0000_s2050" name="Слайд" r:id="rId3" imgW="3471759" imgH="2602893" progId="PowerPoint.Slide.12">
              <p:embed/>
            </p:oleObj>
          </a:graphicData>
        </a:graphic>
      </p:graphicFrame>
      <p:pic>
        <p:nvPicPr>
          <p:cNvPr id="3" name="Рисунок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71448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1670" y="928670"/>
            <a:ext cx="585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                             </a:t>
            </a:r>
            <a:r>
              <a:rPr lang="ru-RU" sz="2000" b="1" dirty="0" smtClean="0">
                <a:solidFill>
                  <a:schemeClr val="tx2"/>
                </a:solidFill>
              </a:rPr>
              <a:t>Иголочкой в центре…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>
            <p:ph idx="1"/>
          </p:nvPr>
        </p:nvGraphicFramePr>
        <p:xfrm>
          <a:off x="360363" y="215900"/>
          <a:ext cx="8204200" cy="6149975"/>
        </p:xfrm>
        <a:graphic>
          <a:graphicData uri="http://schemas.openxmlformats.org/presentationml/2006/ole">
            <p:oleObj spid="_x0000_s4098" name="Слайд" r:id="rId3" imgW="3005258" imgH="2252601" progId="PowerPoint.Slide.12">
              <p:embed/>
            </p:oleObj>
          </a:graphicData>
        </a:graphic>
      </p:graphicFrame>
      <p:sp>
        <p:nvSpPr>
          <p:cNvPr id="33795" name="Rectangle 3"/>
          <p:cNvSpPr>
            <a:spLocks noChangeArrowheads="1"/>
          </p:cNvSpPr>
          <p:nvPr/>
        </p:nvSpPr>
        <p:spPr bwMode="auto">
          <a:xfrm rot="10800000" flipV="1">
            <a:off x="1214414" y="5334795"/>
            <a:ext cx="72437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b="1" dirty="0" smtClean="0">
                <a:solidFill>
                  <a:schemeClr val="tx2"/>
                </a:solidFill>
                <a:latin typeface="Calibri"/>
                <a:ea typeface="Calibri" pitchFamily="34" charset="0"/>
                <a:cs typeface="Arial" pitchFamily="34" charset="0"/>
              </a:rPr>
              <a:t>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785794"/>
            <a:ext cx="6435756" cy="420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71802" y="5357826"/>
            <a:ext cx="3332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Мы помним, мы гордимся!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214313" y="357188"/>
          <a:ext cx="8215312" cy="6162675"/>
        </p:xfrm>
        <a:graphic>
          <a:graphicData uri="http://schemas.openxmlformats.org/presentationml/2006/ole">
            <p:oleObj spid="_x0000_s6146" name="Слайд" r:id="rId3" imgW="3800757" imgH="2849862" progId="PowerPoint.Slide.12">
              <p:embed/>
            </p:oleObj>
          </a:graphicData>
        </a:graphic>
      </p:graphicFrame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1" y="714356"/>
            <a:ext cx="6357982" cy="46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Слайд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7</cp:revision>
  <dcterms:created xsi:type="dcterms:W3CDTF">2012-06-02T07:15:53Z</dcterms:created>
  <dcterms:modified xsi:type="dcterms:W3CDTF">2012-06-02T09:49:20Z</dcterms:modified>
</cp:coreProperties>
</file>