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0" r:id="rId4"/>
    <p:sldId id="261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BC8A2-49C7-4968-B010-0F6BD2BC52AA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ADFBB-5A0C-4346-8D98-3A51C6FC55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E1EE-AF6B-4B42-BFA0-FC5D054C0695}" type="datetimeFigureOut">
              <a:rPr lang="ru-RU" smtClean="0"/>
              <a:pPr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CF802-80C8-4C8C-9AEC-E7C22ED5EB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package" Target="../embeddings/______Microsoft_Office_PowerPoint2.sldx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>
            <p:ph idx="1"/>
          </p:nvPr>
        </p:nvGraphicFramePr>
        <p:xfrm>
          <a:off x="533400" y="158145"/>
          <a:ext cx="8039128" cy="6025168"/>
        </p:xfrm>
        <a:graphic>
          <a:graphicData uri="http://schemas.openxmlformats.org/presentationml/2006/ole">
            <p:oleObj spid="_x0000_s1026" name="Слайд" r:id="rId3" imgW="4239902" imgH="3178914" progId="PowerPoint.Slide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4414" y="5643578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Георгий Константинович Жуков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>
            <p:ph idx="1"/>
          </p:nvPr>
        </p:nvGraphicFramePr>
        <p:xfrm>
          <a:off x="285720" y="214290"/>
          <a:ext cx="8424863" cy="6318250"/>
        </p:xfrm>
        <a:graphic>
          <a:graphicData uri="http://schemas.openxmlformats.org/presentationml/2006/ole">
            <p:oleObj spid="_x0000_s2050" name="Слайд" r:id="rId3" imgW="3048093" imgH="2286082" progId="PowerPoint.Slide.12">
              <p:embed/>
            </p:oleObj>
          </a:graphicData>
        </a:graphic>
      </p:graphicFrame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00042"/>
            <a:ext cx="275004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57166"/>
            <a:ext cx="131066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4806" y="105639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929066"/>
            <a:ext cx="1143008" cy="168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0872" y="4000504"/>
            <a:ext cx="123778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29190" y="4000504"/>
            <a:ext cx="170111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История создания георгиевской ленты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5214950"/>
            <a:ext cx="1571636" cy="11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42976" y="2828836"/>
            <a:ext cx="7572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43 уроженца Читинской области удостоены звания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 Героя Советского Союза. 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14 забайкальцев стали полными кавалерами ордена Славы.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42977" y="5863069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Мы помним, мы гордимся!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28596" y="285728"/>
          <a:ext cx="8215312" cy="6162675"/>
        </p:xfrm>
        <a:graphic>
          <a:graphicData uri="http://schemas.openxmlformats.org/presentationml/2006/ole">
            <p:oleObj spid="_x0000_s3074" name="Слайд" r:id="rId3" imgW="2618307" imgH="1962790" progId="PowerPoint.Slide.12">
              <p:embed/>
            </p:oleObj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928670"/>
            <a:ext cx="2214578" cy="30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2760" y="1142984"/>
            <a:ext cx="259692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71604" y="4500570"/>
            <a:ext cx="6643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Иван Григорьевич Отмахов      Мы помним, мы гордимся!</a:t>
            </a: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История создания георгиевской ленты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5000636"/>
            <a:ext cx="1571636" cy="11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69" y="107134"/>
            <a:ext cx="8810687" cy="660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500034" y="285728"/>
          <a:ext cx="8215312" cy="6162675"/>
        </p:xfrm>
        <a:graphic>
          <a:graphicData uri="http://schemas.openxmlformats.org/presentationml/2006/ole">
            <p:oleObj spid="_x0000_s16386" name="Слайд" r:id="rId3" imgW="3465640" imgH="2600013" progId="PowerPoint.Slide.12">
              <p:embed/>
            </p:oleObj>
          </a:graphicData>
        </a:graphic>
      </p:graphicFrame>
      <p:pic>
        <p:nvPicPr>
          <p:cNvPr id="9831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500042"/>
            <a:ext cx="3286143" cy="247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1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785794"/>
            <a:ext cx="254795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3357562"/>
            <a:ext cx="3265127" cy="222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86050" y="5786454"/>
            <a:ext cx="333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Мы помним, мы гордимся!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7</cp:revision>
  <dcterms:created xsi:type="dcterms:W3CDTF">2012-06-02T07:03:55Z</dcterms:created>
  <dcterms:modified xsi:type="dcterms:W3CDTF">2012-06-02T09:38:56Z</dcterms:modified>
</cp:coreProperties>
</file>